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notesSlides/notesSlide1.xml" ContentType="application/vnd.openxmlformats-officedocument.presentationml.notesSlide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notesSlides/notesSlide2.xml" ContentType="application/vnd.openxmlformats-officedocument.presentationml.notesSlide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notesSlides/notesSlide3.xml" ContentType="application/vnd.openxmlformats-officedocument.presentationml.notesSlide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7" r:id="rId2"/>
    <p:sldId id="263" r:id="rId3"/>
    <p:sldId id="266" r:id="rId4"/>
    <p:sldId id="259" r:id="rId5"/>
    <p:sldId id="265" r:id="rId6"/>
  </p:sldIdLst>
  <p:sldSz cx="9144000" cy="6858000" type="screen4x3"/>
  <p:notesSz cx="7010400" cy="9296400"/>
  <p:custDataLst>
    <p:tags r:id="rId8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B3B"/>
    <a:srgbClr val="00A1D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6155" autoAdjust="0"/>
    <p:restoredTop sz="51735" autoAdjust="0"/>
  </p:normalViewPr>
  <p:slideViewPr>
    <p:cSldViewPr showGuides="1">
      <p:cViewPr>
        <p:scale>
          <a:sx n="80" d="100"/>
          <a:sy n="80" d="100"/>
        </p:scale>
        <p:origin x="-1314" y="96"/>
      </p:cViewPr>
      <p:guideLst>
        <p:guide orient="horz"/>
        <p:guide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gs" Target="tags/tag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NULL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NULL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ACA8267C-AE7D-4A03-A972-F8B2427CF5AE}" type="datetimeFigureOut">
              <a:rPr lang="en-US" smtClean="0"/>
              <a:t>11/18/2014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56D048B0-556D-4648-BEA6-1087C666252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19198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9155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>
              <a:spcBef>
                <a:spcPct val="0"/>
              </a:spcBef>
            </a:pPr>
            <a:endParaRPr lang="en-US" dirty="0" smtClean="0"/>
          </a:p>
        </p:txBody>
      </p:sp>
      <p:sp>
        <p:nvSpPr>
          <p:cNvPr id="4915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30224" eaLnBrk="0" hangingPunct="0"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09" indent="-285734" defTabSz="930224" eaLnBrk="0" hangingPunct="0"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2937" indent="-228587" defTabSz="930224" eaLnBrk="0" hangingPunct="0"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111" indent="-228587" defTabSz="930224" eaLnBrk="0" hangingPunct="0"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287" indent="-228587" defTabSz="930224" eaLnBrk="0" hangingPunct="0"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461" indent="-228587" defTabSz="930224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635" indent="-228587" defTabSz="930224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8811" indent="-228587" defTabSz="930224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5985" indent="-228587" defTabSz="930224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7668BED8-61C1-4FB8-B38B-D7C70D0B463B}" type="slidenum">
              <a:rPr lang="en-US" smtClean="0">
                <a:latin typeface="Calibri" pitchFamily="34" charset="0"/>
              </a:rPr>
              <a:pPr eaLnBrk="1" hangingPunct="1"/>
              <a:t>1</a:t>
            </a:fld>
            <a:endParaRPr lang="en-US" dirty="0" smtClean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4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23874" eaLnBrk="0" hangingPunct="0"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09" indent="-285734" defTabSz="923874" eaLnBrk="0" hangingPunct="0"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2937" indent="-228587" defTabSz="923874" eaLnBrk="0" hangingPunct="0"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111" indent="-228587" defTabSz="923874" eaLnBrk="0" hangingPunct="0"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287" indent="-228587" defTabSz="923874" eaLnBrk="0" hangingPunct="0"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461" indent="-228587" defTabSz="923874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635" indent="-228587" defTabSz="923874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8811" indent="-228587" defTabSz="923874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5985" indent="-228587" defTabSz="923874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4F50C8B2-682B-4874-9C06-6CFB2F991FDE}" type="slidenum">
              <a:rPr lang="en-US" sz="800">
                <a:solidFill>
                  <a:srgbClr val="000000"/>
                </a:solidFill>
              </a:rPr>
              <a:pPr eaLnBrk="1" hangingPunct="1"/>
              <a:t>2</a:t>
            </a:fld>
            <a:endParaRPr lang="en-US" sz="800" dirty="0">
              <a:solidFill>
                <a:srgbClr val="000000"/>
              </a:solidFill>
            </a:endParaRPr>
          </a:p>
        </p:txBody>
      </p:sp>
      <p:sp>
        <p:nvSpPr>
          <p:cNvPr id="501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849313" y="215900"/>
            <a:ext cx="5278437" cy="3957638"/>
          </a:xfrm>
          <a:ln/>
        </p:spPr>
      </p:sp>
      <p:sp>
        <p:nvSpPr>
          <p:cNvPr id="5018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15950" y="4414839"/>
            <a:ext cx="5732463" cy="4589462"/>
          </a:xfrm>
          <a:noFill/>
        </p:spPr>
        <p:txBody>
          <a:bodyPr/>
          <a:lstStyle/>
          <a:p>
            <a:pPr>
              <a:spcBef>
                <a:spcPct val="0"/>
              </a:spcBef>
            </a:pPr>
            <a:endParaRPr lang="en-US" dirty="0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4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23874" eaLnBrk="0" hangingPunct="0"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09" indent="-285734" defTabSz="923874" eaLnBrk="0" hangingPunct="0"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2937" indent="-228587" defTabSz="923874" eaLnBrk="0" hangingPunct="0"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111" indent="-228587" defTabSz="923874" eaLnBrk="0" hangingPunct="0"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287" indent="-228587" defTabSz="923874" eaLnBrk="0" hangingPunct="0"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461" indent="-228587" defTabSz="923874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635" indent="-228587" defTabSz="923874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8811" indent="-228587" defTabSz="923874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5985" indent="-228587" defTabSz="923874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4F50C8B2-682B-4874-9C06-6CFB2F991FDE}" type="slidenum">
              <a:rPr lang="en-US" sz="800">
                <a:solidFill>
                  <a:srgbClr val="000000"/>
                </a:solidFill>
              </a:rPr>
              <a:pPr eaLnBrk="1" hangingPunct="1"/>
              <a:t>3</a:t>
            </a:fld>
            <a:endParaRPr lang="en-US" sz="800" dirty="0">
              <a:solidFill>
                <a:srgbClr val="000000"/>
              </a:solidFill>
            </a:endParaRPr>
          </a:p>
        </p:txBody>
      </p:sp>
      <p:sp>
        <p:nvSpPr>
          <p:cNvPr id="501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849313" y="215900"/>
            <a:ext cx="5278437" cy="3957638"/>
          </a:xfrm>
          <a:ln/>
        </p:spPr>
      </p:sp>
      <p:sp>
        <p:nvSpPr>
          <p:cNvPr id="5018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15950" y="4414839"/>
            <a:ext cx="5732463" cy="4589462"/>
          </a:xfrm>
          <a:noFill/>
        </p:spPr>
        <p:txBody>
          <a:bodyPr/>
          <a:lstStyle/>
          <a:p>
            <a:pPr>
              <a:spcBef>
                <a:spcPct val="0"/>
              </a:spcBef>
            </a:pPr>
            <a:endParaRPr lang="en-US" dirty="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BFF184-737E-4364-A743-773FEC9D286C}" type="datetimeFigureOut">
              <a:rPr lang="en-US" smtClean="0"/>
              <a:t>11/18/2014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FC438C-2128-4168-B68F-D64764C6A34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22675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BFF184-737E-4364-A743-773FEC9D286C}" type="datetimeFigureOut">
              <a:rPr lang="en-US" smtClean="0"/>
              <a:t>11/18/2014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FC438C-2128-4168-B68F-D64764C6A34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79408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BFF184-737E-4364-A743-773FEC9D286C}" type="datetimeFigureOut">
              <a:rPr lang="en-US" smtClean="0"/>
              <a:t>11/18/2014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FC438C-2128-4168-B68F-D64764C6A34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350777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BFF184-737E-4364-A743-773FEC9D286C}" type="datetimeFigureOut">
              <a:rPr lang="en-US" smtClean="0"/>
              <a:t>11/18/2014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FC438C-2128-4168-B68F-D64764C6A34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92743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BFF184-737E-4364-A743-773FEC9D286C}" type="datetimeFigureOut">
              <a:rPr lang="en-US" smtClean="0"/>
              <a:t>11/18/2014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FC438C-2128-4168-B68F-D64764C6A34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4035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BFF184-737E-4364-A743-773FEC9D286C}" type="datetimeFigureOut">
              <a:rPr lang="en-US" smtClean="0"/>
              <a:t>11/18/2014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FC438C-2128-4168-B68F-D64764C6A34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04905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BFF184-737E-4364-A743-773FEC9D286C}" type="datetimeFigureOut">
              <a:rPr lang="en-US" smtClean="0"/>
              <a:t>11/18/2014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FC438C-2128-4168-B68F-D64764C6A34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935101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BFF184-737E-4364-A743-773FEC9D286C}" type="datetimeFigureOut">
              <a:rPr lang="en-US" smtClean="0"/>
              <a:t>11/18/2014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FC438C-2128-4168-B68F-D64764C6A34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69370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BFF184-737E-4364-A743-773FEC9D286C}" type="datetimeFigureOut">
              <a:rPr lang="en-US" smtClean="0"/>
              <a:t>11/18/2014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FC438C-2128-4168-B68F-D64764C6A34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65715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BFF184-737E-4364-A743-773FEC9D286C}" type="datetimeFigureOut">
              <a:rPr lang="en-US" smtClean="0"/>
              <a:t>11/18/2014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FC438C-2128-4168-B68F-D64764C6A34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958688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BFF184-737E-4364-A743-773FEC9D286C}" type="datetimeFigureOut">
              <a:rPr lang="en-US" smtClean="0"/>
              <a:t>11/18/2014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FC438C-2128-4168-B68F-D64764C6A34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49732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BFF184-737E-4364-A743-773FEC9D286C}" type="datetimeFigureOut">
              <a:rPr lang="en-US" smtClean="0"/>
              <a:t>11/18/2014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FC438C-2128-4168-B68F-D64764C6A34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70120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.bin"/><Relationship Id="rId3" Type="http://schemas.openxmlformats.org/officeDocument/2006/relationships/tags" Target="../tags/tag3.xml"/><Relationship Id="rId7" Type="http://schemas.openxmlformats.org/officeDocument/2006/relationships/notesSlide" Target="../notesSlides/notesSlide1.xml"/><Relationship Id="rId2" Type="http://schemas.openxmlformats.org/officeDocument/2006/relationships/tags" Target="../tags/tag2.xml"/><Relationship Id="rId1" Type="http://schemas.openxmlformats.org/officeDocument/2006/relationships/vmlDrawing" Target="../drawings/vmlDrawing1.vml"/><Relationship Id="rId6" Type="http://schemas.openxmlformats.org/officeDocument/2006/relationships/slideLayout" Target="../slideLayouts/slideLayout2.xml"/><Relationship Id="rId5" Type="http://schemas.openxmlformats.org/officeDocument/2006/relationships/tags" Target="../tags/tag5.xml"/><Relationship Id="rId10" Type="http://schemas.openxmlformats.org/officeDocument/2006/relationships/image" Target="../media/image2.png"/><Relationship Id="rId4" Type="http://schemas.openxmlformats.org/officeDocument/2006/relationships/tags" Target="../tags/tag4.xml"/><Relationship Id="rId9" Type="http://schemas.openxmlformats.org/officeDocument/2006/relationships/image" Target="../media/image1.emf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tags" Target="../tags/tag12.xml"/><Relationship Id="rId13" Type="http://schemas.openxmlformats.org/officeDocument/2006/relationships/tags" Target="../tags/tag17.xml"/><Relationship Id="rId18" Type="http://schemas.openxmlformats.org/officeDocument/2006/relationships/tags" Target="../tags/tag22.xml"/><Relationship Id="rId26" Type="http://schemas.openxmlformats.org/officeDocument/2006/relationships/image" Target="../media/image2.png"/><Relationship Id="rId3" Type="http://schemas.openxmlformats.org/officeDocument/2006/relationships/tags" Target="../tags/tag7.xml"/><Relationship Id="rId21" Type="http://schemas.openxmlformats.org/officeDocument/2006/relationships/tags" Target="../tags/tag25.xml"/><Relationship Id="rId7" Type="http://schemas.openxmlformats.org/officeDocument/2006/relationships/tags" Target="../tags/tag11.xml"/><Relationship Id="rId12" Type="http://schemas.openxmlformats.org/officeDocument/2006/relationships/tags" Target="../tags/tag16.xml"/><Relationship Id="rId17" Type="http://schemas.openxmlformats.org/officeDocument/2006/relationships/tags" Target="../tags/tag21.xml"/><Relationship Id="rId25" Type="http://schemas.openxmlformats.org/officeDocument/2006/relationships/oleObject" Target="../embeddings/oleObject2.bin"/><Relationship Id="rId2" Type="http://schemas.openxmlformats.org/officeDocument/2006/relationships/tags" Target="../tags/tag6.xml"/><Relationship Id="rId16" Type="http://schemas.openxmlformats.org/officeDocument/2006/relationships/tags" Target="../tags/tag20.xml"/><Relationship Id="rId20" Type="http://schemas.openxmlformats.org/officeDocument/2006/relationships/tags" Target="../tags/tag24.xml"/><Relationship Id="rId1" Type="http://schemas.openxmlformats.org/officeDocument/2006/relationships/vmlDrawing" Target="../drawings/vmlDrawing2.vml"/><Relationship Id="rId6" Type="http://schemas.openxmlformats.org/officeDocument/2006/relationships/tags" Target="../tags/tag10.xml"/><Relationship Id="rId11" Type="http://schemas.openxmlformats.org/officeDocument/2006/relationships/tags" Target="../tags/tag15.xml"/><Relationship Id="rId24" Type="http://schemas.openxmlformats.org/officeDocument/2006/relationships/notesSlide" Target="../notesSlides/notesSlide2.xml"/><Relationship Id="rId5" Type="http://schemas.openxmlformats.org/officeDocument/2006/relationships/tags" Target="../tags/tag9.xml"/><Relationship Id="rId15" Type="http://schemas.openxmlformats.org/officeDocument/2006/relationships/tags" Target="../tags/tag19.xml"/><Relationship Id="rId23" Type="http://schemas.openxmlformats.org/officeDocument/2006/relationships/slideLayout" Target="../slideLayouts/slideLayout2.xml"/><Relationship Id="rId10" Type="http://schemas.openxmlformats.org/officeDocument/2006/relationships/tags" Target="../tags/tag14.xml"/><Relationship Id="rId19" Type="http://schemas.openxmlformats.org/officeDocument/2006/relationships/tags" Target="../tags/tag23.xml"/><Relationship Id="rId4" Type="http://schemas.openxmlformats.org/officeDocument/2006/relationships/tags" Target="../tags/tag8.xml"/><Relationship Id="rId9" Type="http://schemas.openxmlformats.org/officeDocument/2006/relationships/tags" Target="../tags/tag13.xml"/><Relationship Id="rId14" Type="http://schemas.openxmlformats.org/officeDocument/2006/relationships/tags" Target="../tags/tag18.xml"/><Relationship Id="rId22" Type="http://schemas.openxmlformats.org/officeDocument/2006/relationships/tags" Target="../tags/tag2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tags" Target="../tags/tag28.xml"/><Relationship Id="rId7" Type="http://schemas.openxmlformats.org/officeDocument/2006/relationships/image" Target="../media/image2.png"/><Relationship Id="rId2" Type="http://schemas.openxmlformats.org/officeDocument/2006/relationships/tags" Target="../tags/tag27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3.bin"/><Relationship Id="rId5" Type="http://schemas.openxmlformats.org/officeDocument/2006/relationships/notesSlide" Target="../notesSlides/notesSlide3.xml"/><Relationship Id="rId4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9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tags" Target="../tags/tag31.xml"/><Relationship Id="rId7" Type="http://schemas.openxmlformats.org/officeDocument/2006/relationships/image" Target="../media/image3.emf"/><Relationship Id="rId2" Type="http://schemas.openxmlformats.org/officeDocument/2006/relationships/tags" Target="../tags/tag30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4.bin"/><Relationship Id="rId5" Type="http://schemas.openxmlformats.org/officeDocument/2006/relationships/slideLayout" Target="../slideLayouts/slideLayout1.xml"/><Relationship Id="rId4" Type="http://schemas.openxmlformats.org/officeDocument/2006/relationships/tags" Target="../tags/tag3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6082" name="Object 1" hidden="1"/>
          <p:cNvGraphicFramePr>
            <a:graphicFrameLocks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4017807281"/>
              </p:ext>
            </p:extLst>
          </p:nvPr>
        </p:nvGraphicFramePr>
        <p:xfrm>
          <a:off x="0" y="0"/>
          <a:ext cx="158750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42" name="think-cell Slide" r:id="rId8" imgW="360" imgH="360" progId="TCLayout.ActiveDocument.1">
                  <p:embed/>
                </p:oleObj>
              </mc:Choice>
              <mc:Fallback>
                <p:oleObj name="think-cell Slide" r:id="rId8" imgW="360" imgH="360" progId="TCLayout.ActiveDocument.1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158750" cy="1587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Group 3"/>
          <p:cNvGraphicFramePr>
            <a:graphicFrameLocks noGrp="1"/>
          </p:cNvGraphicFramePr>
          <p:nvPr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612124855"/>
              </p:ext>
            </p:extLst>
          </p:nvPr>
        </p:nvGraphicFramePr>
        <p:xfrm>
          <a:off x="217488" y="609600"/>
          <a:ext cx="8697912" cy="5742320"/>
        </p:xfrm>
        <a:graphic>
          <a:graphicData uri="http://schemas.openxmlformats.org/drawingml/2006/table">
            <a:tbl>
              <a:tblPr/>
              <a:tblGrid>
                <a:gridCol w="999160"/>
                <a:gridCol w="1368105"/>
                <a:gridCol w="456035"/>
                <a:gridCol w="912070"/>
                <a:gridCol w="684052"/>
                <a:gridCol w="836064"/>
                <a:gridCol w="836064"/>
                <a:gridCol w="822413"/>
                <a:gridCol w="1783949"/>
              </a:tblGrid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rgbClr val="0071BC"/>
                        </a:buClr>
                        <a:buSzPct val="80000"/>
                        <a:buFont typeface="Arial" charset="0"/>
                        <a:buNone/>
                        <a:tabLst/>
                      </a:pPr>
                      <a:r>
                        <a:rPr kumimoji="0" 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ＭＳ Ｐゴシック" pitchFamily="-64" charset="-128"/>
                        </a:rPr>
                        <a:t>Name of Stakeholder Group</a:t>
                      </a:r>
                    </a:p>
                  </a:txBody>
                  <a:tcPr marL="45713" marR="45713" marT="45731" marB="4573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rgbClr val="0071BC"/>
                        </a:buClr>
                        <a:buSzPct val="80000"/>
                        <a:buFont typeface="Arial" charset="0"/>
                        <a:buNone/>
                        <a:tabLst/>
                      </a:pPr>
                      <a:r>
                        <a:rPr kumimoji="0" 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ＭＳ Ｐゴシック" pitchFamily="-64" charset="-128"/>
                        </a:rPr>
                        <a:t>Individuals Associated </a:t>
                      </a:r>
                      <a:br>
                        <a:rPr kumimoji="0" 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ＭＳ Ｐゴシック" pitchFamily="-64" charset="-128"/>
                        </a:rPr>
                      </a:br>
                      <a:r>
                        <a:rPr kumimoji="0" 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ＭＳ Ｐゴシック" pitchFamily="-64" charset="-128"/>
                        </a:rPr>
                        <a:t>with the Group</a:t>
                      </a:r>
                    </a:p>
                  </a:txBody>
                  <a:tcPr marL="45713" marR="45713" marT="45731" marB="4573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rgbClr val="0071BC"/>
                        </a:buClr>
                        <a:buSzPct val="80000"/>
                        <a:buFont typeface="Arial" charset="0"/>
                        <a:buNone/>
                        <a:tabLst/>
                      </a:pPr>
                      <a:r>
                        <a:rPr kumimoji="0" 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ＭＳ Ｐゴシック" pitchFamily="-64" charset="-128"/>
                        </a:rPr>
                        <a:t>#</a:t>
                      </a:r>
                    </a:p>
                  </a:txBody>
                  <a:tcPr marL="45713" marR="45713" marT="45731" marB="4573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rgbClr val="0071BC"/>
                        </a:buClr>
                        <a:buSzPct val="80000"/>
                        <a:buFont typeface="Arial" charset="0"/>
                        <a:buNone/>
                        <a:tabLst/>
                      </a:pPr>
                      <a:r>
                        <a:rPr kumimoji="0" 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ＭＳ Ｐゴシック" pitchFamily="-64" charset="-128"/>
                        </a:rPr>
                        <a:t>Business Area or Team</a:t>
                      </a:r>
                    </a:p>
                  </a:txBody>
                  <a:tcPr marL="45713" marR="45713" marT="45731" marB="4573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rgbClr val="0071BC"/>
                        </a:buClr>
                        <a:buSzPct val="80000"/>
                        <a:buFont typeface="Arial" charset="0"/>
                        <a:buNone/>
                        <a:tabLst/>
                      </a:pPr>
                      <a:r>
                        <a:rPr kumimoji="0" 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ＭＳ Ｐゴシック" pitchFamily="-64" charset="-128"/>
                        </a:rPr>
                        <a:t>Physical Location</a:t>
                      </a:r>
                    </a:p>
                  </a:txBody>
                  <a:tcPr marL="45713" marR="45713" marT="45731" marB="4573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rgbClr val="0071BC"/>
                        </a:buClr>
                        <a:buSzPct val="80000"/>
                        <a:buFont typeface="Arial" charset="0"/>
                        <a:buNone/>
                        <a:tabLst/>
                      </a:pPr>
                      <a:r>
                        <a:rPr kumimoji="0" 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ＭＳ Ｐゴシック" pitchFamily="-64" charset="-128"/>
                        </a:rPr>
                        <a:t>Impact</a:t>
                      </a:r>
                      <a:br>
                        <a:rPr kumimoji="0" 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ＭＳ Ｐゴシック" pitchFamily="-64" charset="-128"/>
                        </a:rPr>
                      </a:br>
                      <a:r>
                        <a:rPr kumimoji="0" lang="en-US" sz="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ＭＳ Ｐゴシック" pitchFamily="-64" charset="-128"/>
                        </a:rPr>
                        <a:t>(extent to which stakeholder group is impacted by the initiative)</a:t>
                      </a:r>
                    </a:p>
                  </a:txBody>
                  <a:tcPr marL="42196" marR="42196" marT="45731" marB="4573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rgbClr val="0071BC"/>
                        </a:buClr>
                        <a:buSzPct val="80000"/>
                        <a:buFont typeface="Arial" charset="0"/>
                        <a:buNone/>
                        <a:tabLst/>
                      </a:pPr>
                      <a:r>
                        <a:rPr kumimoji="0" 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ＭＳ Ｐゴシック" pitchFamily="-64" charset="-128"/>
                        </a:rPr>
                        <a:t>Influence</a:t>
                      </a:r>
                      <a:br>
                        <a:rPr kumimoji="0" 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ＭＳ Ｐゴシック" pitchFamily="-64" charset="-128"/>
                        </a:rPr>
                      </a:br>
                      <a:r>
                        <a:rPr kumimoji="0" lang="en-US" sz="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ＭＳ Ｐゴシック" pitchFamily="-64" charset="-128"/>
                        </a:rPr>
                        <a:t>(extent to which stakeholder group can influence the initiative’s success)</a:t>
                      </a:r>
                    </a:p>
                  </a:txBody>
                  <a:tcPr marL="27432" marR="27432" marT="45731" marB="4573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rgbClr val="0071BC"/>
                        </a:buClr>
                        <a:buSzPct val="80000"/>
                        <a:buFont typeface="Arial" charset="0"/>
                        <a:buNone/>
                        <a:tabLst/>
                      </a:pPr>
                      <a:r>
                        <a:rPr kumimoji="0" 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ＭＳ Ｐゴシック" pitchFamily="-64" charset="-128"/>
                        </a:rPr>
                        <a:t>Disposition</a:t>
                      </a:r>
                      <a:br>
                        <a:rPr kumimoji="0" 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ＭＳ Ｐゴシック" pitchFamily="-64" charset="-128"/>
                        </a:rPr>
                      </a:br>
                      <a:r>
                        <a:rPr kumimoji="0" lang="en-US" sz="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ＭＳ Ｐゴシック" pitchFamily="-64" charset="-128"/>
                        </a:rPr>
                        <a:t>(thoughts, words, and actions directed toward the initiative)</a:t>
                      </a:r>
                    </a:p>
                  </a:txBody>
                  <a:tcPr marL="27432" marR="27432" marT="45731" marB="4573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rgbClr val="0071BC"/>
                        </a:buClr>
                        <a:buSzPct val="80000"/>
                        <a:buFont typeface="Arial" charset="0"/>
                        <a:buNone/>
                        <a:tabLst/>
                      </a:pPr>
                      <a:r>
                        <a:rPr kumimoji="0" 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ＭＳ Ｐゴシック" pitchFamily="-64" charset="-128"/>
                        </a:rPr>
                        <a:t>Comments</a:t>
                      </a:r>
                    </a:p>
                  </a:txBody>
                  <a:tcPr marL="45713" marR="45713" marT="45731" marB="4573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456577">
                <a:tc>
                  <a:txBody>
                    <a:bodyPr/>
                    <a:lstStyle/>
                    <a:p>
                      <a:pPr marL="0" marR="0" lvl="0" indent="1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rgbClr val="0071BC"/>
                        </a:buClr>
                        <a:buSzPct val="80000"/>
                        <a:buFont typeface="Arial" charset="0"/>
                        <a:buNone/>
                        <a:tabLst/>
                      </a:pPr>
                      <a:r>
                        <a:rPr kumimoji="0" lang="en-US" sz="8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-64" charset="-128"/>
                          <a:cs typeface="+mn-cs"/>
                        </a:rPr>
                        <a:t>Marketing Team - West</a:t>
                      </a:r>
                      <a:br>
                        <a:rPr kumimoji="0" lang="en-US" sz="8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-64" charset="-128"/>
                          <a:cs typeface="+mn-cs"/>
                        </a:rPr>
                      </a:br>
                      <a:r>
                        <a:rPr kumimoji="0" lang="en-US" sz="8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-64" charset="-128"/>
                          <a:cs typeface="+mn-cs"/>
                        </a:rPr>
                        <a:t>(EXAMPLE)</a:t>
                      </a:r>
                    </a:p>
                  </a:txBody>
                  <a:tcPr marL="9144" marR="9144" marT="9144" marB="914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1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rgbClr val="0071BC"/>
                        </a:buClr>
                        <a:buSzPct val="80000"/>
                        <a:buFont typeface="Arial" charset="0"/>
                        <a:buNone/>
                        <a:tabLst/>
                      </a:pPr>
                      <a:r>
                        <a:rPr kumimoji="0" lang="en-US" sz="8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-64" charset="-128"/>
                          <a:cs typeface="+mn-cs"/>
                        </a:rPr>
                        <a:t>Jane Doe (Team Lead), John Smith (Manager), Sally Jones (Products), Mark Miller (Services), Support Staff</a:t>
                      </a:r>
                    </a:p>
                  </a:txBody>
                  <a:tcPr marL="9144" marR="9144" marT="9144" marB="914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1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rgbClr val="0071BC"/>
                        </a:buClr>
                        <a:buSzPct val="80000"/>
                        <a:buFont typeface="Arial" charset="0"/>
                        <a:buNone/>
                        <a:tabLst/>
                      </a:pPr>
                      <a:r>
                        <a:rPr kumimoji="0" lang="en-US" sz="8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-64" charset="-128"/>
                          <a:cs typeface="+mn-cs"/>
                        </a:rPr>
                        <a:t>15</a:t>
                      </a:r>
                    </a:p>
                  </a:txBody>
                  <a:tcPr marL="9144" marR="9144" marT="9144" marB="914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1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rgbClr val="0071BC"/>
                        </a:buClr>
                        <a:buSzPct val="80000"/>
                        <a:buFont typeface="Arial" charset="0"/>
                        <a:buNone/>
                        <a:tabLst/>
                      </a:pPr>
                      <a:r>
                        <a:rPr kumimoji="0" lang="en-US" sz="8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-64" charset="-128"/>
                          <a:cs typeface="+mn-cs"/>
                        </a:rPr>
                        <a:t>Sales Operations</a:t>
                      </a:r>
                    </a:p>
                  </a:txBody>
                  <a:tcPr marL="9144" marR="9144" marT="9144" marB="914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1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rgbClr val="0071BC"/>
                        </a:buClr>
                        <a:buSzPct val="80000"/>
                        <a:buFont typeface="Arial" charset="0"/>
                        <a:buNone/>
                        <a:tabLst/>
                      </a:pPr>
                      <a:r>
                        <a:rPr kumimoji="0" lang="en-US" sz="8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-64" charset="-128"/>
                          <a:cs typeface="+mn-cs"/>
                        </a:rPr>
                        <a:t>Denver</a:t>
                      </a:r>
                    </a:p>
                  </a:txBody>
                  <a:tcPr marL="9144" marR="9144" marT="9144" marB="914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1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rgbClr val="0071BC"/>
                        </a:buClr>
                        <a:buSzPct val="80000"/>
                        <a:buFont typeface="Arial" charset="0"/>
                        <a:buNone/>
                        <a:tabLst/>
                      </a:pPr>
                      <a:r>
                        <a:rPr kumimoji="0" lang="en-US" sz="8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-64" charset="-128"/>
                          <a:cs typeface="+mn-cs"/>
                        </a:rPr>
                        <a:t>4</a:t>
                      </a:r>
                    </a:p>
                  </a:txBody>
                  <a:tcPr marL="9144" marR="9144" marT="9144" marB="914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1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rgbClr val="0071BC"/>
                        </a:buClr>
                        <a:buSzPct val="80000"/>
                        <a:buFont typeface="Arial" charset="0"/>
                        <a:buNone/>
                        <a:tabLst/>
                      </a:pPr>
                      <a:r>
                        <a:rPr kumimoji="0" lang="en-US" sz="8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-64" charset="-128"/>
                          <a:cs typeface="+mn-cs"/>
                        </a:rPr>
                        <a:t>3</a:t>
                      </a:r>
                    </a:p>
                  </a:txBody>
                  <a:tcPr marL="9144" marR="9144" marT="9144" marB="914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1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rgbClr val="0071BC"/>
                        </a:buClr>
                        <a:buSzPct val="80000"/>
                        <a:buFont typeface="Arial" charset="0"/>
                        <a:buNone/>
                        <a:tabLst/>
                      </a:pPr>
                      <a:r>
                        <a:rPr kumimoji="0" lang="en-US" sz="8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-64" charset="-128"/>
                          <a:cs typeface="+mn-cs"/>
                        </a:rPr>
                        <a:t>2</a:t>
                      </a:r>
                    </a:p>
                  </a:txBody>
                  <a:tcPr marL="9144" marR="9144" marT="9144" marB="914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1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rgbClr val="0071BC"/>
                        </a:buClr>
                        <a:buSzPct val="80000"/>
                        <a:buFont typeface="Arial" charset="0"/>
                        <a:buNone/>
                        <a:tabLst/>
                      </a:pPr>
                      <a:r>
                        <a:rPr kumimoji="0" lang="en-US" sz="8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-64" charset="-128"/>
                          <a:cs typeface="+mn-cs"/>
                        </a:rPr>
                        <a:t>Major concerns about productivity dip as a result of the new CRM system rollout</a:t>
                      </a:r>
                    </a:p>
                  </a:txBody>
                  <a:tcPr marL="9144" marR="9144" marT="9144" marB="914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456577">
                <a:tc>
                  <a:txBody>
                    <a:bodyPr/>
                    <a:lstStyle/>
                    <a:p>
                      <a:pPr marL="0" marR="0" lvl="0" indent="1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rgbClr val="0071BC"/>
                        </a:buClr>
                        <a:buSzPct val="80000"/>
                        <a:buFont typeface="Arial" charset="0"/>
                        <a:buNone/>
                        <a:tabLst/>
                      </a:pPr>
                      <a:endParaRPr kumimoji="0" lang="en-US" sz="8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-64" charset="-128"/>
                        <a:cs typeface="+mn-cs"/>
                      </a:endParaRPr>
                    </a:p>
                  </a:txBody>
                  <a:tcPr marL="9144" marR="9144" marT="9144" marB="914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1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rgbClr val="0071BC"/>
                        </a:buClr>
                        <a:buSzPct val="80000"/>
                        <a:buFont typeface="Arial" charset="0"/>
                        <a:buNone/>
                        <a:tabLst/>
                        <a:defRPr/>
                      </a:pPr>
                      <a:endParaRPr kumimoji="0" lang="en-US" sz="8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-64" charset="-128"/>
                        <a:cs typeface="+mn-cs"/>
                      </a:endParaRPr>
                    </a:p>
                  </a:txBody>
                  <a:tcPr marL="9144" marR="9144" marT="9144" marB="914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1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rgbClr val="0071BC"/>
                        </a:buClr>
                        <a:buSzPct val="80000"/>
                        <a:buFont typeface="Arial" charset="0"/>
                        <a:buNone/>
                        <a:tabLst/>
                        <a:defRPr/>
                      </a:pPr>
                      <a:endParaRPr kumimoji="0" lang="en-US" sz="8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-64" charset="-128"/>
                        <a:cs typeface="+mn-cs"/>
                      </a:endParaRPr>
                    </a:p>
                  </a:txBody>
                  <a:tcPr marL="9144" marR="9144" marT="9144" marB="914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1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rgbClr val="0071BC"/>
                        </a:buClr>
                        <a:buSzPct val="80000"/>
                        <a:buFont typeface="Arial" charset="0"/>
                        <a:buNone/>
                        <a:tabLst/>
                        <a:defRPr/>
                      </a:pPr>
                      <a:endParaRPr kumimoji="0" lang="en-US" sz="8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-64" charset="-128"/>
                        <a:cs typeface="+mn-cs"/>
                      </a:endParaRPr>
                    </a:p>
                  </a:txBody>
                  <a:tcPr marL="9144" marR="9144" marT="9144" marB="914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1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rgbClr val="0071BC"/>
                        </a:buClr>
                        <a:buSzPct val="80000"/>
                        <a:buFont typeface="Arial" charset="0"/>
                        <a:buNone/>
                        <a:tabLst/>
                      </a:pPr>
                      <a:endParaRPr kumimoji="0" lang="en-US" sz="8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-64" charset="-128"/>
                        <a:cs typeface="+mn-cs"/>
                      </a:endParaRPr>
                    </a:p>
                  </a:txBody>
                  <a:tcPr marL="9144" marR="9144" marT="9144" marB="914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1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rgbClr val="0071BC"/>
                        </a:buClr>
                        <a:buSzPct val="80000"/>
                        <a:buFont typeface="Arial" charset="0"/>
                        <a:buNone/>
                        <a:tabLst/>
                      </a:pPr>
                      <a:endParaRPr kumimoji="0" lang="en-US" sz="8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-64" charset="-128"/>
                        <a:cs typeface="+mn-cs"/>
                      </a:endParaRPr>
                    </a:p>
                  </a:txBody>
                  <a:tcPr marL="9144" marR="9144" marT="9144" marB="914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1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rgbClr val="0071BC"/>
                        </a:buClr>
                        <a:buSzPct val="80000"/>
                        <a:buFont typeface="Arial" charset="0"/>
                        <a:buNone/>
                        <a:tabLst/>
                      </a:pPr>
                      <a:endParaRPr kumimoji="0" lang="en-US" sz="8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-64" charset="-128"/>
                        <a:cs typeface="+mn-cs"/>
                      </a:endParaRPr>
                    </a:p>
                  </a:txBody>
                  <a:tcPr marL="9144" marR="9144" marT="9144" marB="914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1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rgbClr val="0071BC"/>
                        </a:buClr>
                        <a:buSzPct val="80000"/>
                        <a:buFont typeface="Arial" charset="0"/>
                        <a:buNone/>
                        <a:tabLst/>
                      </a:pPr>
                      <a:endParaRPr kumimoji="0" lang="en-US" sz="8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-64" charset="-128"/>
                        <a:cs typeface="+mn-cs"/>
                      </a:endParaRPr>
                    </a:p>
                  </a:txBody>
                  <a:tcPr marL="9144" marR="9144" marT="9144" marB="914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1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rgbClr val="0071BC"/>
                        </a:buClr>
                        <a:buSzPct val="80000"/>
                        <a:buFont typeface="Arial" charset="0"/>
                        <a:buNone/>
                        <a:tabLst/>
                      </a:pPr>
                      <a:endParaRPr kumimoji="0" lang="en-US" sz="8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-64" charset="-128"/>
                        <a:cs typeface="+mn-cs"/>
                      </a:endParaRPr>
                    </a:p>
                  </a:txBody>
                  <a:tcPr marL="9144" marR="9144" marT="9144" marB="914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456577">
                <a:tc>
                  <a:txBody>
                    <a:bodyPr/>
                    <a:lstStyle/>
                    <a:p>
                      <a:pPr marL="0" marR="0" lvl="0" indent="1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rgbClr val="0071BC"/>
                        </a:buClr>
                        <a:buSzPct val="80000"/>
                        <a:buFont typeface="Arial" charset="0"/>
                        <a:buNone/>
                        <a:tabLst/>
                        <a:defRPr/>
                      </a:pPr>
                      <a:endParaRPr kumimoji="0" lang="en-US" sz="8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-64" charset="-128"/>
                        <a:cs typeface="+mn-cs"/>
                      </a:endParaRPr>
                    </a:p>
                  </a:txBody>
                  <a:tcPr marL="9144" marR="9144" marT="9144" marB="914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1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rgbClr val="0071BC"/>
                        </a:buClr>
                        <a:buSzPct val="80000"/>
                        <a:buFont typeface="Arial" charset="0"/>
                        <a:buNone/>
                        <a:tabLst/>
                        <a:defRPr/>
                      </a:pPr>
                      <a:endParaRPr kumimoji="0" lang="en-US" sz="8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-64" charset="-128"/>
                        <a:cs typeface="+mn-cs"/>
                      </a:endParaRPr>
                    </a:p>
                  </a:txBody>
                  <a:tcPr marL="9144" marR="9144" marT="9144" marB="914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1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rgbClr val="0071BC"/>
                        </a:buClr>
                        <a:buSzPct val="80000"/>
                        <a:buFont typeface="Arial" charset="0"/>
                        <a:buNone/>
                        <a:tabLst/>
                        <a:defRPr/>
                      </a:pPr>
                      <a:endParaRPr kumimoji="0" lang="en-US" sz="8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-64" charset="-128"/>
                        <a:cs typeface="+mn-cs"/>
                      </a:endParaRPr>
                    </a:p>
                  </a:txBody>
                  <a:tcPr marL="9144" marR="9144" marT="9144" marB="914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1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rgbClr val="0071BC"/>
                        </a:buClr>
                        <a:buSzPct val="80000"/>
                        <a:buFont typeface="Arial" charset="0"/>
                        <a:buNone/>
                        <a:tabLst/>
                        <a:defRPr/>
                      </a:pPr>
                      <a:endParaRPr kumimoji="0" lang="en-US" sz="8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-64" charset="-128"/>
                        <a:cs typeface="+mn-cs"/>
                      </a:endParaRPr>
                    </a:p>
                  </a:txBody>
                  <a:tcPr marL="9144" marR="9144" marT="9144" marB="914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1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rgbClr val="0071BC"/>
                        </a:buClr>
                        <a:buSzPct val="80000"/>
                        <a:buFont typeface="Arial" charset="0"/>
                        <a:buNone/>
                        <a:tabLst/>
                      </a:pPr>
                      <a:endParaRPr kumimoji="0" lang="en-US" sz="8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-64" charset="-128"/>
                        <a:cs typeface="+mn-cs"/>
                      </a:endParaRPr>
                    </a:p>
                  </a:txBody>
                  <a:tcPr marL="9144" marR="9144" marT="9144" marB="914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1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rgbClr val="0071BC"/>
                        </a:buClr>
                        <a:buSzPct val="80000"/>
                        <a:buFont typeface="Arial" charset="0"/>
                        <a:buNone/>
                        <a:tabLst/>
                      </a:pPr>
                      <a:endParaRPr kumimoji="0" lang="en-US" sz="8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-64" charset="-128"/>
                        <a:cs typeface="+mn-cs"/>
                      </a:endParaRPr>
                    </a:p>
                  </a:txBody>
                  <a:tcPr marL="9144" marR="9144" marT="9144" marB="914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1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rgbClr val="0071BC"/>
                        </a:buClr>
                        <a:buSzPct val="80000"/>
                        <a:buFont typeface="Arial" charset="0"/>
                        <a:buNone/>
                        <a:tabLst/>
                      </a:pPr>
                      <a:endParaRPr kumimoji="0" lang="en-US" sz="8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-64" charset="-128"/>
                        <a:cs typeface="+mn-cs"/>
                      </a:endParaRPr>
                    </a:p>
                  </a:txBody>
                  <a:tcPr marL="9144" marR="9144" marT="9144" marB="914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1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rgbClr val="0071BC"/>
                        </a:buClr>
                        <a:buSzPct val="80000"/>
                        <a:buFont typeface="Arial" charset="0"/>
                        <a:buNone/>
                        <a:tabLst/>
                      </a:pPr>
                      <a:endParaRPr kumimoji="0" lang="en-US" sz="8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-64" charset="-128"/>
                        <a:cs typeface="+mn-cs"/>
                      </a:endParaRPr>
                    </a:p>
                  </a:txBody>
                  <a:tcPr marL="9144" marR="9144" marT="9144" marB="914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1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rgbClr val="0071BC"/>
                        </a:buClr>
                        <a:buSzPct val="80000"/>
                        <a:buFont typeface="Arial" charset="0"/>
                        <a:buNone/>
                        <a:tabLst/>
                      </a:pPr>
                      <a:endParaRPr kumimoji="0" lang="en-US" sz="8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-64" charset="-128"/>
                        <a:cs typeface="+mn-cs"/>
                      </a:endParaRPr>
                    </a:p>
                  </a:txBody>
                  <a:tcPr marL="9144" marR="9144" marT="9144" marB="914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456577">
                <a:tc>
                  <a:txBody>
                    <a:bodyPr/>
                    <a:lstStyle/>
                    <a:p>
                      <a:pPr marL="0" marR="0" lvl="0" indent="1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rgbClr val="0071BC"/>
                        </a:buClr>
                        <a:buSzPct val="80000"/>
                        <a:buFont typeface="Arial" charset="0"/>
                        <a:buNone/>
                        <a:tabLst/>
                      </a:pPr>
                      <a:endParaRPr kumimoji="0" lang="en-US" sz="8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-64" charset="-128"/>
                        <a:cs typeface="+mn-cs"/>
                      </a:endParaRPr>
                    </a:p>
                  </a:txBody>
                  <a:tcPr marL="9144" marR="9144" marT="9144" marB="914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1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rgbClr val="0071BC"/>
                        </a:buClr>
                        <a:buSzPct val="80000"/>
                        <a:buFont typeface="Arial" charset="0"/>
                        <a:buNone/>
                        <a:tabLst/>
                        <a:defRPr/>
                      </a:pPr>
                      <a:endParaRPr kumimoji="0" lang="en-US" sz="8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-64" charset="-128"/>
                        <a:cs typeface="+mn-cs"/>
                      </a:endParaRPr>
                    </a:p>
                  </a:txBody>
                  <a:tcPr marL="9144" marR="9144" marT="9144" marB="914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1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rgbClr val="0071BC"/>
                        </a:buClr>
                        <a:buSzPct val="80000"/>
                        <a:buFont typeface="Arial" charset="0"/>
                        <a:buNone/>
                        <a:tabLst/>
                        <a:defRPr/>
                      </a:pPr>
                      <a:endParaRPr kumimoji="0" lang="en-US" sz="8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-64" charset="-128"/>
                        <a:cs typeface="+mn-cs"/>
                      </a:endParaRPr>
                    </a:p>
                  </a:txBody>
                  <a:tcPr marL="9144" marR="9144" marT="9144" marB="914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1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rgbClr val="0071BC"/>
                        </a:buClr>
                        <a:buSzPct val="80000"/>
                        <a:buFont typeface="Arial" charset="0"/>
                        <a:buNone/>
                        <a:tabLst/>
                        <a:defRPr/>
                      </a:pPr>
                      <a:endParaRPr kumimoji="0" lang="en-US" sz="8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-64" charset="-128"/>
                        <a:cs typeface="+mn-cs"/>
                      </a:endParaRPr>
                    </a:p>
                  </a:txBody>
                  <a:tcPr marL="9144" marR="9144" marT="9144" marB="914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1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rgbClr val="0071BC"/>
                        </a:buClr>
                        <a:buSzPct val="80000"/>
                        <a:buFont typeface="Arial" charset="0"/>
                        <a:buNone/>
                        <a:tabLst/>
                      </a:pPr>
                      <a:endParaRPr kumimoji="0" lang="en-US" sz="8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-64" charset="-128"/>
                        <a:cs typeface="+mn-cs"/>
                      </a:endParaRPr>
                    </a:p>
                  </a:txBody>
                  <a:tcPr marL="9144" marR="9144" marT="9144" marB="914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1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rgbClr val="0071BC"/>
                        </a:buClr>
                        <a:buSzPct val="80000"/>
                        <a:buFont typeface="Arial" charset="0"/>
                        <a:buNone/>
                        <a:tabLst/>
                      </a:pPr>
                      <a:endParaRPr kumimoji="0" lang="en-US" sz="8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-64" charset="-128"/>
                        <a:cs typeface="+mn-cs"/>
                      </a:endParaRPr>
                    </a:p>
                  </a:txBody>
                  <a:tcPr marL="9144" marR="9144" marT="9144" marB="914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1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rgbClr val="0071BC"/>
                        </a:buClr>
                        <a:buSzPct val="80000"/>
                        <a:buFont typeface="Arial" charset="0"/>
                        <a:buNone/>
                        <a:tabLst/>
                      </a:pPr>
                      <a:endParaRPr kumimoji="0" lang="en-US" sz="8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-64" charset="-128"/>
                        <a:cs typeface="+mn-cs"/>
                      </a:endParaRPr>
                    </a:p>
                  </a:txBody>
                  <a:tcPr marL="9144" marR="9144" marT="9144" marB="914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1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rgbClr val="0071BC"/>
                        </a:buClr>
                        <a:buSzPct val="80000"/>
                        <a:buFont typeface="Arial" charset="0"/>
                        <a:buNone/>
                        <a:tabLst/>
                      </a:pPr>
                      <a:endParaRPr kumimoji="0" lang="en-US" sz="8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-64" charset="-128"/>
                        <a:cs typeface="+mn-cs"/>
                      </a:endParaRPr>
                    </a:p>
                  </a:txBody>
                  <a:tcPr marL="9144" marR="9144" marT="9144" marB="914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1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rgbClr val="0071BC"/>
                        </a:buClr>
                        <a:buSzPct val="80000"/>
                        <a:buFont typeface="Arial" charset="0"/>
                        <a:buNone/>
                        <a:tabLst/>
                      </a:pPr>
                      <a:endParaRPr kumimoji="0" lang="en-US" sz="8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-64" charset="-128"/>
                        <a:cs typeface="+mn-cs"/>
                      </a:endParaRPr>
                    </a:p>
                  </a:txBody>
                  <a:tcPr marL="9144" marR="9144" marT="9144" marB="914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456577">
                <a:tc>
                  <a:txBody>
                    <a:bodyPr/>
                    <a:lstStyle/>
                    <a:p>
                      <a:pPr marL="0" marR="0" lvl="0" indent="1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rgbClr val="0071BC"/>
                        </a:buClr>
                        <a:buSzPct val="80000"/>
                        <a:buFont typeface="Arial" charset="0"/>
                        <a:buNone/>
                        <a:tabLst/>
                      </a:pPr>
                      <a:endParaRPr kumimoji="0" lang="en-US" sz="8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-64" charset="-128"/>
                        <a:cs typeface="+mn-cs"/>
                      </a:endParaRPr>
                    </a:p>
                  </a:txBody>
                  <a:tcPr marL="9144" marR="9144" marT="9144" marB="914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1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rgbClr val="0071BC"/>
                        </a:buClr>
                        <a:buSzPct val="80000"/>
                        <a:buFont typeface="Arial" charset="0"/>
                        <a:buNone/>
                        <a:tabLst/>
                      </a:pPr>
                      <a:endParaRPr kumimoji="0" lang="en-US" sz="8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-64" charset="-128"/>
                        <a:cs typeface="+mn-cs"/>
                      </a:endParaRPr>
                    </a:p>
                  </a:txBody>
                  <a:tcPr marL="9144" marR="9144" marT="9144" marB="914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1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rgbClr val="0071BC"/>
                        </a:buClr>
                        <a:buSzPct val="80000"/>
                        <a:buFont typeface="Arial" charset="0"/>
                        <a:buNone/>
                        <a:tabLst/>
                      </a:pPr>
                      <a:endParaRPr kumimoji="0" lang="en-US" sz="8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-64" charset="-128"/>
                        <a:cs typeface="+mn-cs"/>
                      </a:endParaRPr>
                    </a:p>
                  </a:txBody>
                  <a:tcPr marL="9144" marR="9144" marT="9144" marB="914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1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rgbClr val="0071BC"/>
                        </a:buClr>
                        <a:buSzPct val="80000"/>
                        <a:buFont typeface="Arial" charset="0"/>
                        <a:buNone/>
                        <a:tabLst/>
                      </a:pPr>
                      <a:endParaRPr kumimoji="0" lang="en-US" sz="8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-64" charset="-128"/>
                        <a:cs typeface="+mn-cs"/>
                      </a:endParaRPr>
                    </a:p>
                  </a:txBody>
                  <a:tcPr marL="9144" marR="9144" marT="9144" marB="914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1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rgbClr val="0071BC"/>
                        </a:buClr>
                        <a:buSzPct val="80000"/>
                        <a:buFont typeface="Arial" charset="0"/>
                        <a:buNone/>
                        <a:tabLst/>
                      </a:pPr>
                      <a:endParaRPr kumimoji="0" lang="en-US" sz="8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-64" charset="-128"/>
                        <a:cs typeface="+mn-cs"/>
                      </a:endParaRPr>
                    </a:p>
                  </a:txBody>
                  <a:tcPr marL="9144" marR="9144" marT="9144" marB="914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1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rgbClr val="0071BC"/>
                        </a:buClr>
                        <a:buSzPct val="80000"/>
                        <a:buFont typeface="Arial" charset="0"/>
                        <a:buNone/>
                        <a:tabLst/>
                      </a:pPr>
                      <a:endParaRPr kumimoji="0" lang="en-US" sz="8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-64" charset="-128"/>
                        <a:cs typeface="+mn-cs"/>
                      </a:endParaRPr>
                    </a:p>
                  </a:txBody>
                  <a:tcPr marL="9144" marR="9144" marT="9144" marB="914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1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rgbClr val="0071BC"/>
                        </a:buClr>
                        <a:buSzPct val="80000"/>
                        <a:buFont typeface="Arial" charset="0"/>
                        <a:buNone/>
                        <a:tabLst/>
                      </a:pPr>
                      <a:endParaRPr kumimoji="0" lang="en-US" sz="8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-64" charset="-128"/>
                        <a:cs typeface="+mn-cs"/>
                      </a:endParaRPr>
                    </a:p>
                  </a:txBody>
                  <a:tcPr marL="9144" marR="9144" marT="9144" marB="914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1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rgbClr val="0071BC"/>
                        </a:buClr>
                        <a:buSzPct val="80000"/>
                        <a:buFont typeface="Arial" charset="0"/>
                        <a:buNone/>
                        <a:tabLst/>
                      </a:pPr>
                      <a:endParaRPr kumimoji="0" lang="en-US" sz="8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-64" charset="-128"/>
                        <a:cs typeface="+mn-cs"/>
                      </a:endParaRPr>
                    </a:p>
                  </a:txBody>
                  <a:tcPr marL="9144" marR="9144" marT="9144" marB="914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1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rgbClr val="0071BC"/>
                        </a:buClr>
                        <a:buSzPct val="80000"/>
                        <a:buFont typeface="Arial" charset="0"/>
                        <a:buNone/>
                        <a:tabLst/>
                      </a:pPr>
                      <a:endParaRPr kumimoji="0" lang="en-US" sz="8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-64" charset="-128"/>
                        <a:cs typeface="+mn-cs"/>
                      </a:endParaRPr>
                    </a:p>
                  </a:txBody>
                  <a:tcPr marL="9144" marR="9144" marT="9144" marB="914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456577">
                <a:tc>
                  <a:txBody>
                    <a:bodyPr/>
                    <a:lstStyle/>
                    <a:p>
                      <a:pPr marL="0" marR="0" lvl="0" indent="1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rgbClr val="0071BC"/>
                        </a:buClr>
                        <a:buSzPct val="80000"/>
                        <a:buFont typeface="Arial" charset="0"/>
                        <a:buNone/>
                        <a:tabLst/>
                      </a:pPr>
                      <a:endParaRPr kumimoji="0" lang="en-US" sz="8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-64" charset="-128"/>
                        <a:cs typeface="+mn-cs"/>
                      </a:endParaRPr>
                    </a:p>
                  </a:txBody>
                  <a:tcPr marL="9144" marR="9144" marT="9144" marB="914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1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rgbClr val="0071BC"/>
                        </a:buClr>
                        <a:buSzPct val="80000"/>
                        <a:buFont typeface="Arial" charset="0"/>
                        <a:buNone/>
                        <a:tabLst/>
                        <a:defRPr/>
                      </a:pPr>
                      <a:endParaRPr kumimoji="0" lang="en-US" sz="8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-64" charset="-128"/>
                        <a:cs typeface="+mn-cs"/>
                      </a:endParaRPr>
                    </a:p>
                  </a:txBody>
                  <a:tcPr marL="9144" marR="9144" marT="9144" marB="914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1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rgbClr val="0071BC"/>
                        </a:buClr>
                        <a:buSzPct val="80000"/>
                        <a:buFont typeface="Arial" charset="0"/>
                        <a:buNone/>
                        <a:tabLst/>
                        <a:defRPr/>
                      </a:pPr>
                      <a:endParaRPr kumimoji="0" lang="en-US" sz="8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-64" charset="-128"/>
                        <a:cs typeface="+mn-cs"/>
                      </a:endParaRPr>
                    </a:p>
                  </a:txBody>
                  <a:tcPr marL="9144" marR="9144" marT="9144" marB="914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1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rgbClr val="0071BC"/>
                        </a:buClr>
                        <a:buSzPct val="80000"/>
                        <a:buFont typeface="Arial" charset="0"/>
                        <a:buNone/>
                        <a:tabLst/>
                        <a:defRPr/>
                      </a:pPr>
                      <a:endParaRPr kumimoji="0" lang="en-US" sz="8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-64" charset="-128"/>
                        <a:cs typeface="+mn-cs"/>
                      </a:endParaRPr>
                    </a:p>
                  </a:txBody>
                  <a:tcPr marL="9144" marR="9144" marT="9144" marB="914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1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rgbClr val="0071BC"/>
                        </a:buClr>
                        <a:buSzPct val="80000"/>
                        <a:buFont typeface="Arial" charset="0"/>
                        <a:buNone/>
                        <a:tabLst/>
                      </a:pPr>
                      <a:endParaRPr kumimoji="0" lang="en-US" sz="8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-64" charset="-128"/>
                        <a:cs typeface="+mn-cs"/>
                      </a:endParaRPr>
                    </a:p>
                  </a:txBody>
                  <a:tcPr marL="9144" marR="9144" marT="9144" marB="914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1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rgbClr val="0071BC"/>
                        </a:buClr>
                        <a:buSzPct val="80000"/>
                        <a:buFont typeface="Arial" charset="0"/>
                        <a:buNone/>
                        <a:tabLst/>
                      </a:pPr>
                      <a:endParaRPr kumimoji="0" lang="en-US" sz="8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-64" charset="-128"/>
                        <a:cs typeface="+mn-cs"/>
                      </a:endParaRPr>
                    </a:p>
                  </a:txBody>
                  <a:tcPr marL="9144" marR="9144" marT="9144" marB="914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1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rgbClr val="0071BC"/>
                        </a:buClr>
                        <a:buSzPct val="80000"/>
                        <a:buFont typeface="Arial" charset="0"/>
                        <a:buNone/>
                        <a:tabLst/>
                      </a:pPr>
                      <a:endParaRPr kumimoji="0" lang="en-US" sz="8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-64" charset="-128"/>
                        <a:cs typeface="+mn-cs"/>
                      </a:endParaRPr>
                    </a:p>
                  </a:txBody>
                  <a:tcPr marL="9144" marR="9144" marT="9144" marB="914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1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rgbClr val="0071BC"/>
                        </a:buClr>
                        <a:buSzPct val="80000"/>
                        <a:buFont typeface="Arial" charset="0"/>
                        <a:buNone/>
                        <a:tabLst/>
                      </a:pPr>
                      <a:endParaRPr kumimoji="0" lang="en-US" sz="8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-64" charset="-128"/>
                        <a:cs typeface="+mn-cs"/>
                      </a:endParaRPr>
                    </a:p>
                  </a:txBody>
                  <a:tcPr marL="9144" marR="9144" marT="9144" marB="914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1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rgbClr val="0071BC"/>
                        </a:buClr>
                        <a:buSzPct val="80000"/>
                        <a:buFont typeface="Arial" charset="0"/>
                        <a:buNone/>
                        <a:tabLst/>
                        <a:defRPr/>
                      </a:pPr>
                      <a:endParaRPr kumimoji="0" lang="en-US" sz="8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-64" charset="-128"/>
                        <a:cs typeface="+mn-cs"/>
                      </a:endParaRPr>
                    </a:p>
                  </a:txBody>
                  <a:tcPr marL="9144" marR="9144" marT="9144" marB="914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456577">
                <a:tc>
                  <a:txBody>
                    <a:bodyPr/>
                    <a:lstStyle/>
                    <a:p>
                      <a:pPr marL="0" marR="0" lvl="0" indent="1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rgbClr val="0071BC"/>
                        </a:buClr>
                        <a:buSzPct val="80000"/>
                        <a:buFont typeface="Arial" charset="0"/>
                        <a:buNone/>
                        <a:tabLst/>
                      </a:pPr>
                      <a:endParaRPr kumimoji="0" lang="en-US" sz="8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-64" charset="-128"/>
                        <a:cs typeface="+mn-cs"/>
                      </a:endParaRPr>
                    </a:p>
                  </a:txBody>
                  <a:tcPr marL="9144" marR="9144" marT="9144" marB="914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1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rgbClr val="0071BC"/>
                        </a:buClr>
                        <a:buSzPct val="80000"/>
                        <a:buFont typeface="Arial" charset="0"/>
                        <a:buNone/>
                        <a:tabLst/>
                      </a:pPr>
                      <a:endParaRPr kumimoji="0" lang="en-US" sz="8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-64" charset="-128"/>
                        <a:cs typeface="+mn-cs"/>
                      </a:endParaRPr>
                    </a:p>
                  </a:txBody>
                  <a:tcPr marL="9144" marR="9144" marT="9144" marB="914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1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rgbClr val="0071BC"/>
                        </a:buClr>
                        <a:buSzPct val="80000"/>
                        <a:buFont typeface="Arial" charset="0"/>
                        <a:buNone/>
                        <a:tabLst/>
                      </a:pPr>
                      <a:endParaRPr kumimoji="0" lang="en-US" sz="8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-64" charset="-128"/>
                        <a:cs typeface="+mn-cs"/>
                      </a:endParaRPr>
                    </a:p>
                  </a:txBody>
                  <a:tcPr marL="9144" marR="9144" marT="9144" marB="914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1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rgbClr val="0071BC"/>
                        </a:buClr>
                        <a:buSzPct val="80000"/>
                        <a:buFont typeface="Arial" charset="0"/>
                        <a:buNone/>
                        <a:tabLst/>
                      </a:pPr>
                      <a:endParaRPr kumimoji="0" lang="en-US" sz="8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-64" charset="-128"/>
                        <a:cs typeface="+mn-cs"/>
                      </a:endParaRPr>
                    </a:p>
                  </a:txBody>
                  <a:tcPr marL="9144" marR="9144" marT="9144" marB="914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1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rgbClr val="0071BC"/>
                        </a:buClr>
                        <a:buSzPct val="80000"/>
                        <a:buFont typeface="Arial" charset="0"/>
                        <a:buNone/>
                        <a:tabLst/>
                      </a:pPr>
                      <a:endParaRPr kumimoji="0" lang="en-US" sz="8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-64" charset="-128"/>
                        <a:cs typeface="+mn-cs"/>
                      </a:endParaRPr>
                    </a:p>
                  </a:txBody>
                  <a:tcPr marL="9144" marR="9144" marT="9144" marB="914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1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rgbClr val="0071BC"/>
                        </a:buClr>
                        <a:buSzPct val="80000"/>
                        <a:buFont typeface="Arial" charset="0"/>
                        <a:buNone/>
                        <a:tabLst/>
                      </a:pPr>
                      <a:endParaRPr kumimoji="0" lang="en-US" sz="8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-64" charset="-128"/>
                        <a:cs typeface="+mn-cs"/>
                      </a:endParaRPr>
                    </a:p>
                  </a:txBody>
                  <a:tcPr marL="9144" marR="9144" marT="9144" marB="914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1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rgbClr val="0071BC"/>
                        </a:buClr>
                        <a:buSzPct val="80000"/>
                        <a:buFont typeface="Arial" charset="0"/>
                        <a:buNone/>
                        <a:tabLst/>
                      </a:pPr>
                      <a:endParaRPr kumimoji="0" lang="en-US" sz="8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-64" charset="-128"/>
                        <a:cs typeface="+mn-cs"/>
                      </a:endParaRPr>
                    </a:p>
                  </a:txBody>
                  <a:tcPr marL="9144" marR="9144" marT="9144" marB="914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1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rgbClr val="0071BC"/>
                        </a:buClr>
                        <a:buSzPct val="80000"/>
                        <a:buFont typeface="Arial" charset="0"/>
                        <a:buNone/>
                        <a:tabLst/>
                      </a:pPr>
                      <a:endParaRPr kumimoji="0" lang="en-US" sz="8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-64" charset="-128"/>
                        <a:cs typeface="+mn-cs"/>
                      </a:endParaRPr>
                    </a:p>
                  </a:txBody>
                  <a:tcPr marL="9144" marR="9144" marT="9144" marB="914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1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rgbClr val="0071BC"/>
                        </a:buClr>
                        <a:buSzPct val="80000"/>
                        <a:buFont typeface="Arial" charset="0"/>
                        <a:buNone/>
                        <a:tabLst/>
                      </a:pPr>
                      <a:endParaRPr kumimoji="0" lang="en-US" sz="8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-64" charset="-128"/>
                        <a:cs typeface="+mn-cs"/>
                      </a:endParaRPr>
                    </a:p>
                  </a:txBody>
                  <a:tcPr marL="9144" marR="9144" marT="9144" marB="914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456577">
                <a:tc>
                  <a:txBody>
                    <a:bodyPr/>
                    <a:lstStyle/>
                    <a:p>
                      <a:pPr marL="0" marR="0" lvl="0" indent="1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rgbClr val="0071BC"/>
                        </a:buClr>
                        <a:buSzPct val="80000"/>
                        <a:buFont typeface="Arial" charset="0"/>
                        <a:buNone/>
                        <a:tabLst/>
                      </a:pPr>
                      <a:endParaRPr kumimoji="0" lang="en-US" sz="8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-64" charset="-128"/>
                        <a:cs typeface="+mn-cs"/>
                      </a:endParaRPr>
                    </a:p>
                  </a:txBody>
                  <a:tcPr marL="9144" marR="9144" marT="9144" marB="914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1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rgbClr val="0071BC"/>
                        </a:buClr>
                        <a:buSzPct val="80000"/>
                        <a:buFont typeface="Arial" charset="0"/>
                        <a:buNone/>
                        <a:tabLst/>
                      </a:pPr>
                      <a:endParaRPr kumimoji="0" lang="en-US" sz="8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-64" charset="-128"/>
                        <a:cs typeface="+mn-cs"/>
                      </a:endParaRPr>
                    </a:p>
                  </a:txBody>
                  <a:tcPr marL="9144" marR="9144" marT="9144" marB="914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1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rgbClr val="0071BC"/>
                        </a:buClr>
                        <a:buSzPct val="80000"/>
                        <a:buFont typeface="Arial" charset="0"/>
                        <a:buNone/>
                        <a:tabLst/>
                      </a:pPr>
                      <a:endParaRPr kumimoji="0" lang="en-US" sz="8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-64" charset="-128"/>
                        <a:cs typeface="+mn-cs"/>
                      </a:endParaRPr>
                    </a:p>
                  </a:txBody>
                  <a:tcPr marL="9144" marR="9144" marT="9144" marB="914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1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rgbClr val="0071BC"/>
                        </a:buClr>
                        <a:buSzPct val="80000"/>
                        <a:buFont typeface="Arial" charset="0"/>
                        <a:buNone/>
                        <a:tabLst/>
                      </a:pPr>
                      <a:endParaRPr kumimoji="0" lang="en-US" sz="8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-64" charset="-128"/>
                        <a:cs typeface="+mn-cs"/>
                      </a:endParaRPr>
                    </a:p>
                  </a:txBody>
                  <a:tcPr marL="9144" marR="9144" marT="9144" marB="914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1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rgbClr val="0071BC"/>
                        </a:buClr>
                        <a:buSzPct val="80000"/>
                        <a:buFont typeface="Arial" charset="0"/>
                        <a:buNone/>
                        <a:tabLst/>
                      </a:pPr>
                      <a:endParaRPr kumimoji="0" lang="en-US" sz="8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-64" charset="-128"/>
                        <a:cs typeface="+mn-cs"/>
                      </a:endParaRPr>
                    </a:p>
                  </a:txBody>
                  <a:tcPr marL="9144" marR="9144" marT="9144" marB="914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1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rgbClr val="0071BC"/>
                        </a:buClr>
                        <a:buSzPct val="80000"/>
                        <a:buFont typeface="Arial" charset="0"/>
                        <a:buNone/>
                        <a:tabLst/>
                      </a:pPr>
                      <a:endParaRPr kumimoji="0" lang="en-US" sz="8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-64" charset="-128"/>
                        <a:cs typeface="+mn-cs"/>
                      </a:endParaRPr>
                    </a:p>
                  </a:txBody>
                  <a:tcPr marL="9144" marR="9144" marT="9144" marB="914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1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rgbClr val="0071BC"/>
                        </a:buClr>
                        <a:buSzPct val="80000"/>
                        <a:buFont typeface="Arial" charset="0"/>
                        <a:buNone/>
                        <a:tabLst/>
                      </a:pPr>
                      <a:endParaRPr kumimoji="0" lang="en-US" sz="8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-64" charset="-128"/>
                        <a:cs typeface="+mn-cs"/>
                      </a:endParaRPr>
                    </a:p>
                  </a:txBody>
                  <a:tcPr marL="9144" marR="9144" marT="9144" marB="914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1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rgbClr val="0071BC"/>
                        </a:buClr>
                        <a:buSzPct val="80000"/>
                        <a:buFont typeface="Arial" charset="0"/>
                        <a:buNone/>
                        <a:tabLst/>
                      </a:pPr>
                      <a:endParaRPr kumimoji="0" lang="en-US" sz="8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-64" charset="-128"/>
                        <a:cs typeface="+mn-cs"/>
                      </a:endParaRPr>
                    </a:p>
                  </a:txBody>
                  <a:tcPr marL="9144" marR="9144" marT="9144" marB="914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1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rgbClr val="0071BC"/>
                        </a:buClr>
                        <a:buSzPct val="80000"/>
                        <a:buFont typeface="Arial" charset="0"/>
                        <a:buNone/>
                        <a:tabLst/>
                      </a:pPr>
                      <a:endParaRPr kumimoji="0" lang="en-US" sz="8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-64" charset="-128"/>
                        <a:cs typeface="+mn-cs"/>
                      </a:endParaRPr>
                    </a:p>
                  </a:txBody>
                  <a:tcPr marL="9144" marR="9144" marT="9144" marB="914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456577">
                <a:tc>
                  <a:txBody>
                    <a:bodyPr/>
                    <a:lstStyle/>
                    <a:p>
                      <a:pPr marL="0" marR="0" lvl="0" indent="1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rgbClr val="0071BC"/>
                        </a:buClr>
                        <a:buSzPct val="80000"/>
                        <a:buFont typeface="Arial" charset="0"/>
                        <a:buNone/>
                        <a:tabLst/>
                        <a:defRPr/>
                      </a:pPr>
                      <a:endParaRPr kumimoji="0" lang="en-US" sz="8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-64" charset="-128"/>
                        <a:cs typeface="+mn-cs"/>
                      </a:endParaRPr>
                    </a:p>
                  </a:txBody>
                  <a:tcPr marL="9144" marR="9144" marT="9144" marB="914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1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rgbClr val="0071BC"/>
                        </a:buClr>
                        <a:buSzPct val="80000"/>
                        <a:buFont typeface="Arial" charset="0"/>
                        <a:buNone/>
                        <a:tabLst/>
                      </a:pPr>
                      <a:endParaRPr kumimoji="0" lang="en-US" sz="8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-64" charset="-128"/>
                        <a:cs typeface="+mn-cs"/>
                      </a:endParaRPr>
                    </a:p>
                  </a:txBody>
                  <a:tcPr marL="9144" marR="9144" marT="9144" marB="914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1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rgbClr val="0071BC"/>
                        </a:buClr>
                        <a:buSzPct val="80000"/>
                        <a:buFont typeface="Arial" charset="0"/>
                        <a:buNone/>
                        <a:tabLst/>
                      </a:pPr>
                      <a:endParaRPr kumimoji="0" lang="en-US" sz="8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-64" charset="-128"/>
                        <a:cs typeface="+mn-cs"/>
                      </a:endParaRPr>
                    </a:p>
                  </a:txBody>
                  <a:tcPr marL="9144" marR="9144" marT="9144" marB="914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1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rgbClr val="0071BC"/>
                        </a:buClr>
                        <a:buSzPct val="80000"/>
                        <a:buFont typeface="Arial" charset="0"/>
                        <a:buNone/>
                        <a:tabLst/>
                      </a:pPr>
                      <a:endParaRPr kumimoji="0" lang="en-US" sz="8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-64" charset="-128"/>
                        <a:cs typeface="+mn-cs"/>
                      </a:endParaRPr>
                    </a:p>
                  </a:txBody>
                  <a:tcPr marL="9144" marR="9144" marT="9144" marB="914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1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rgbClr val="0071BC"/>
                        </a:buClr>
                        <a:buSzPct val="80000"/>
                        <a:buFont typeface="Arial" charset="0"/>
                        <a:buNone/>
                        <a:tabLst/>
                      </a:pPr>
                      <a:endParaRPr kumimoji="0" lang="en-US" sz="8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-64" charset="-128"/>
                        <a:cs typeface="+mn-cs"/>
                      </a:endParaRPr>
                    </a:p>
                  </a:txBody>
                  <a:tcPr marL="9144" marR="9144" marT="9144" marB="914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1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rgbClr val="0071BC"/>
                        </a:buClr>
                        <a:buSzPct val="80000"/>
                        <a:buFont typeface="Arial" charset="0"/>
                        <a:buNone/>
                        <a:tabLst/>
                      </a:pPr>
                      <a:endParaRPr kumimoji="0" lang="en-US" sz="8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-64" charset="-128"/>
                        <a:cs typeface="+mn-cs"/>
                      </a:endParaRPr>
                    </a:p>
                  </a:txBody>
                  <a:tcPr marL="9144" marR="9144" marT="9144" marB="914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1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rgbClr val="0071BC"/>
                        </a:buClr>
                        <a:buSzPct val="80000"/>
                        <a:buFont typeface="Arial" charset="0"/>
                        <a:buNone/>
                        <a:tabLst/>
                      </a:pPr>
                      <a:endParaRPr kumimoji="0" lang="en-US" sz="8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-64" charset="-128"/>
                        <a:cs typeface="+mn-cs"/>
                      </a:endParaRPr>
                    </a:p>
                  </a:txBody>
                  <a:tcPr marL="9144" marR="9144" marT="9144" marB="914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1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rgbClr val="0071BC"/>
                        </a:buClr>
                        <a:buSzPct val="80000"/>
                        <a:buFont typeface="Arial" charset="0"/>
                        <a:buNone/>
                        <a:tabLst/>
                      </a:pPr>
                      <a:endParaRPr kumimoji="0" lang="en-US" sz="8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-64" charset="-128"/>
                        <a:cs typeface="+mn-cs"/>
                      </a:endParaRPr>
                    </a:p>
                  </a:txBody>
                  <a:tcPr marL="9144" marR="9144" marT="9144" marB="914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1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rgbClr val="0071BC"/>
                        </a:buClr>
                        <a:buSzPct val="80000"/>
                        <a:buFont typeface="Arial" charset="0"/>
                        <a:buNone/>
                        <a:tabLst/>
                      </a:pPr>
                      <a:endParaRPr kumimoji="0" lang="en-US" sz="8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-64" charset="-128"/>
                        <a:cs typeface="+mn-cs"/>
                      </a:endParaRPr>
                    </a:p>
                  </a:txBody>
                  <a:tcPr marL="9144" marR="9144" marT="9144" marB="914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456577">
                <a:tc>
                  <a:txBody>
                    <a:bodyPr/>
                    <a:lstStyle/>
                    <a:p>
                      <a:pPr marL="0" marR="0" lvl="0" indent="1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rgbClr val="0071BC"/>
                        </a:buClr>
                        <a:buSzPct val="80000"/>
                        <a:buFont typeface="Arial" charset="0"/>
                        <a:buNone/>
                        <a:tabLst/>
                      </a:pPr>
                      <a:endParaRPr kumimoji="0" lang="en-US" sz="8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-64" charset="-128"/>
                        <a:cs typeface="+mn-cs"/>
                      </a:endParaRPr>
                    </a:p>
                  </a:txBody>
                  <a:tcPr marL="9144" marR="9144" marT="9144" marB="914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1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rgbClr val="0071BC"/>
                        </a:buClr>
                        <a:buSzPct val="80000"/>
                        <a:buFont typeface="Arial" charset="0"/>
                        <a:buNone/>
                        <a:tabLst/>
                      </a:pPr>
                      <a:endParaRPr kumimoji="0" lang="en-US" sz="8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-64" charset="-128"/>
                        <a:cs typeface="+mn-cs"/>
                      </a:endParaRPr>
                    </a:p>
                  </a:txBody>
                  <a:tcPr marL="9144" marR="9144" marT="9144" marB="914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1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rgbClr val="0071BC"/>
                        </a:buClr>
                        <a:buSzPct val="80000"/>
                        <a:buFont typeface="Arial" charset="0"/>
                        <a:buNone/>
                        <a:tabLst/>
                      </a:pPr>
                      <a:endParaRPr kumimoji="0" lang="en-US" sz="8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-64" charset="-128"/>
                        <a:cs typeface="+mn-cs"/>
                      </a:endParaRPr>
                    </a:p>
                  </a:txBody>
                  <a:tcPr marL="9144" marR="9144" marT="9144" marB="914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1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rgbClr val="0071BC"/>
                        </a:buClr>
                        <a:buSzPct val="80000"/>
                        <a:buFont typeface="Arial" charset="0"/>
                        <a:buNone/>
                        <a:tabLst/>
                      </a:pPr>
                      <a:endParaRPr kumimoji="0" lang="en-US" sz="8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-64" charset="-128"/>
                        <a:cs typeface="+mn-cs"/>
                      </a:endParaRPr>
                    </a:p>
                  </a:txBody>
                  <a:tcPr marL="9144" marR="9144" marT="9144" marB="914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1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rgbClr val="0071BC"/>
                        </a:buClr>
                        <a:buSzPct val="80000"/>
                        <a:buFont typeface="Arial" charset="0"/>
                        <a:buNone/>
                        <a:tabLst/>
                      </a:pPr>
                      <a:endParaRPr kumimoji="0" lang="en-US" sz="8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-64" charset="-128"/>
                        <a:cs typeface="+mn-cs"/>
                      </a:endParaRPr>
                    </a:p>
                  </a:txBody>
                  <a:tcPr marL="9144" marR="9144" marT="9144" marB="914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1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rgbClr val="0071BC"/>
                        </a:buClr>
                        <a:buSzPct val="80000"/>
                        <a:buFont typeface="Arial" charset="0"/>
                        <a:buNone/>
                        <a:tabLst/>
                      </a:pPr>
                      <a:endParaRPr kumimoji="0" lang="en-US" sz="8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-64" charset="-128"/>
                        <a:cs typeface="+mn-cs"/>
                      </a:endParaRPr>
                    </a:p>
                  </a:txBody>
                  <a:tcPr marL="9144" marR="9144" marT="9144" marB="914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1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rgbClr val="0071BC"/>
                        </a:buClr>
                        <a:buSzPct val="80000"/>
                        <a:buFont typeface="Arial" charset="0"/>
                        <a:buNone/>
                        <a:tabLst/>
                      </a:pPr>
                      <a:endParaRPr kumimoji="0" lang="en-US" sz="8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-64" charset="-128"/>
                        <a:cs typeface="+mn-cs"/>
                      </a:endParaRPr>
                    </a:p>
                  </a:txBody>
                  <a:tcPr marL="9144" marR="9144" marT="9144" marB="914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1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rgbClr val="0071BC"/>
                        </a:buClr>
                        <a:buSzPct val="80000"/>
                        <a:buFont typeface="Arial" charset="0"/>
                        <a:buNone/>
                        <a:tabLst/>
                      </a:pPr>
                      <a:endParaRPr kumimoji="0" lang="en-US" sz="8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-64" charset="-128"/>
                        <a:cs typeface="+mn-cs"/>
                      </a:endParaRPr>
                    </a:p>
                  </a:txBody>
                  <a:tcPr marL="9144" marR="9144" marT="9144" marB="914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1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rgbClr val="0071BC"/>
                        </a:buClr>
                        <a:buSzPct val="80000"/>
                        <a:buFont typeface="Arial" charset="0"/>
                        <a:buNone/>
                        <a:tabLst/>
                      </a:pPr>
                      <a:endParaRPr kumimoji="0" lang="en-US" sz="8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-64" charset="-128"/>
                        <a:cs typeface="+mn-cs"/>
                      </a:endParaRPr>
                    </a:p>
                  </a:txBody>
                  <a:tcPr marL="9144" marR="9144" marT="9144" marB="914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456577">
                <a:tc>
                  <a:txBody>
                    <a:bodyPr/>
                    <a:lstStyle/>
                    <a:p>
                      <a:pPr marL="0" marR="0" lvl="0" indent="1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rgbClr val="0071BC"/>
                        </a:buClr>
                        <a:buSzPct val="80000"/>
                        <a:buFont typeface="Arial" charset="0"/>
                        <a:buNone/>
                        <a:tabLst/>
                        <a:defRPr/>
                      </a:pPr>
                      <a:endParaRPr kumimoji="0" lang="en-US" sz="8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-64" charset="-128"/>
                        <a:cs typeface="+mn-cs"/>
                      </a:endParaRPr>
                    </a:p>
                  </a:txBody>
                  <a:tcPr marL="9144" marR="9144" marT="9144" marB="914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1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rgbClr val="0071BC"/>
                        </a:buClr>
                        <a:buSzPct val="80000"/>
                        <a:buFont typeface="Arial" charset="0"/>
                        <a:buNone/>
                        <a:tabLst/>
                      </a:pPr>
                      <a:endParaRPr kumimoji="0" lang="en-US" sz="8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-64" charset="-128"/>
                        <a:cs typeface="+mn-cs"/>
                      </a:endParaRPr>
                    </a:p>
                  </a:txBody>
                  <a:tcPr marL="9144" marR="9144" marT="9144" marB="914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1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rgbClr val="0071BC"/>
                        </a:buClr>
                        <a:buSzPct val="80000"/>
                        <a:buFont typeface="Arial" charset="0"/>
                        <a:buNone/>
                        <a:tabLst/>
                      </a:pPr>
                      <a:endParaRPr kumimoji="0" lang="en-US" sz="8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-64" charset="-128"/>
                        <a:cs typeface="+mn-cs"/>
                      </a:endParaRPr>
                    </a:p>
                  </a:txBody>
                  <a:tcPr marL="9144" marR="9144" marT="9144" marB="914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1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rgbClr val="0071BC"/>
                        </a:buClr>
                        <a:buSzPct val="80000"/>
                        <a:buFont typeface="Arial" charset="0"/>
                        <a:buNone/>
                        <a:tabLst/>
                      </a:pPr>
                      <a:endParaRPr kumimoji="0" lang="en-US" sz="8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-64" charset="-128"/>
                        <a:cs typeface="+mn-cs"/>
                      </a:endParaRPr>
                    </a:p>
                  </a:txBody>
                  <a:tcPr marL="9144" marR="9144" marT="9144" marB="914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1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rgbClr val="0071BC"/>
                        </a:buClr>
                        <a:buSzPct val="80000"/>
                        <a:buFont typeface="Arial" charset="0"/>
                        <a:buNone/>
                        <a:tabLst/>
                      </a:pPr>
                      <a:endParaRPr kumimoji="0" lang="en-US" sz="8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-64" charset="-128"/>
                        <a:cs typeface="+mn-cs"/>
                      </a:endParaRPr>
                    </a:p>
                  </a:txBody>
                  <a:tcPr marL="9144" marR="9144" marT="9144" marB="914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1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rgbClr val="0071BC"/>
                        </a:buClr>
                        <a:buSzPct val="80000"/>
                        <a:buFont typeface="Arial" charset="0"/>
                        <a:buNone/>
                        <a:tabLst/>
                      </a:pPr>
                      <a:endParaRPr kumimoji="0" lang="en-US" sz="8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-64" charset="-128"/>
                        <a:cs typeface="+mn-cs"/>
                      </a:endParaRPr>
                    </a:p>
                  </a:txBody>
                  <a:tcPr marL="9144" marR="9144" marT="9144" marB="914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1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rgbClr val="0071BC"/>
                        </a:buClr>
                        <a:buSzPct val="80000"/>
                        <a:buFont typeface="Arial" charset="0"/>
                        <a:buNone/>
                        <a:tabLst/>
                      </a:pPr>
                      <a:endParaRPr kumimoji="0" lang="en-US" sz="8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-64" charset="-128"/>
                        <a:cs typeface="+mn-cs"/>
                      </a:endParaRPr>
                    </a:p>
                  </a:txBody>
                  <a:tcPr marL="9144" marR="9144" marT="9144" marB="914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1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rgbClr val="0071BC"/>
                        </a:buClr>
                        <a:buSzPct val="80000"/>
                        <a:buFont typeface="Arial" charset="0"/>
                        <a:buNone/>
                        <a:tabLst/>
                      </a:pPr>
                      <a:endParaRPr kumimoji="0" lang="en-US" sz="8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-64" charset="-128"/>
                        <a:cs typeface="+mn-cs"/>
                      </a:endParaRPr>
                    </a:p>
                  </a:txBody>
                  <a:tcPr marL="9144" marR="9144" marT="9144" marB="914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1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rgbClr val="0071BC"/>
                        </a:buClr>
                        <a:buSzPct val="80000"/>
                        <a:buFont typeface="Arial" charset="0"/>
                        <a:buNone/>
                        <a:tabLst/>
                      </a:pPr>
                      <a:endParaRPr kumimoji="0" lang="en-US" sz="8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-64" charset="-128"/>
                        <a:cs typeface="+mn-cs"/>
                      </a:endParaRPr>
                    </a:p>
                  </a:txBody>
                  <a:tcPr marL="9144" marR="9144" marT="9144" marB="914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3" name="TextBox 2"/>
          <p:cNvSpPr txBox="1"/>
          <p:nvPr>
            <p:custDataLst>
              <p:tags r:id="rId4"/>
            </p:custDataLst>
          </p:nvPr>
        </p:nvSpPr>
        <p:spPr>
          <a:xfrm>
            <a:off x="219974" y="6526953"/>
            <a:ext cx="8258175" cy="23083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31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900" b="1" dirty="0" smtClean="0">
                <a:latin typeface="Arial" pitchFamily="34" charset="0"/>
                <a:cs typeface="Arial" pitchFamily="34" charset="0"/>
              </a:rPr>
              <a:t>Legend</a:t>
            </a:r>
            <a:r>
              <a:rPr lang="en-US" sz="900" dirty="0" smtClean="0">
                <a:latin typeface="Arial" pitchFamily="34" charset="0"/>
                <a:cs typeface="Arial" pitchFamily="34" charset="0"/>
              </a:rPr>
              <a:t>: Impact</a:t>
            </a:r>
            <a:r>
              <a:rPr lang="en-US" sz="9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900" dirty="0" smtClean="0">
                <a:latin typeface="Arial" pitchFamily="34" charset="0"/>
                <a:cs typeface="Arial" pitchFamily="34" charset="0"/>
              </a:rPr>
              <a:t>(1 Little Impact - </a:t>
            </a:r>
            <a:r>
              <a:rPr lang="en-US" sz="900" dirty="0">
                <a:latin typeface="Arial" pitchFamily="34" charset="0"/>
                <a:cs typeface="Arial" pitchFamily="34" charset="0"/>
              </a:rPr>
              <a:t>5 </a:t>
            </a:r>
            <a:r>
              <a:rPr lang="en-US" sz="900" dirty="0" smtClean="0">
                <a:latin typeface="Arial" pitchFamily="34" charset="0"/>
                <a:cs typeface="Arial" pitchFamily="34" charset="0"/>
              </a:rPr>
              <a:t>Significant Impact) / Influence (1 Minimal Influence - </a:t>
            </a:r>
            <a:r>
              <a:rPr lang="en-US" sz="900" dirty="0">
                <a:latin typeface="Arial" pitchFamily="34" charset="0"/>
                <a:cs typeface="Arial" pitchFamily="34" charset="0"/>
              </a:rPr>
              <a:t>5 </a:t>
            </a:r>
            <a:r>
              <a:rPr lang="en-US" sz="900" dirty="0" smtClean="0">
                <a:latin typeface="Arial" pitchFamily="34" charset="0"/>
                <a:cs typeface="Arial" pitchFamily="34" charset="0"/>
              </a:rPr>
              <a:t>High Influence) / Disposition (1 Very Resistant - 5 Change Champion)</a:t>
            </a:r>
            <a:endParaRPr lang="en-US" sz="900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58000" y="6481000"/>
            <a:ext cx="2133600" cy="365125"/>
          </a:xfrm>
        </p:spPr>
        <p:txBody>
          <a:bodyPr/>
          <a:lstStyle/>
          <a:p>
            <a:fld id="{43FC438C-2128-4168-B68F-D64764C6A344}" type="slidenum">
              <a:rPr lang="en-US" b="1" smtClean="0">
                <a:solidFill>
                  <a:schemeClr val="tx1"/>
                </a:solidFill>
              </a:rPr>
              <a:t>1</a:t>
            </a:fld>
            <a:endParaRPr lang="en-US" b="1" dirty="0">
              <a:solidFill>
                <a:schemeClr val="tx1"/>
              </a:solidFill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239382" y="76200"/>
            <a:ext cx="8828418" cy="511175"/>
            <a:chOff x="239382" y="76200"/>
            <a:chExt cx="8828418" cy="511175"/>
          </a:xfrm>
        </p:grpSpPr>
        <p:sp>
          <p:nvSpPr>
            <p:cNvPr id="7" name="Rectangle 2"/>
            <p:cNvSpPr txBox="1">
              <a:spLocks noChangeArrowheads="1"/>
            </p:cNvSpPr>
            <p:nvPr>
              <p:custDataLst>
                <p:tags r:id="rId5"/>
              </p:custDataLst>
            </p:nvPr>
          </p:nvSpPr>
          <p:spPr>
            <a:xfrm>
              <a:off x="467982" y="152400"/>
              <a:ext cx="8295018" cy="434975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rmAutofit/>
            </a:bodyPr>
            <a:lstStyle/>
            <a:p>
              <a:pPr marL="0" marR="0" lvl="0" indent="0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b="1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itchFamily="34" charset="0"/>
                  <a:ea typeface="+mj-ea"/>
                  <a:cs typeface="Arial" pitchFamily="34" charset="0"/>
                </a:rPr>
                <a:t>Stakeholder Analysis</a:t>
              </a:r>
            </a:p>
          </p:txBody>
        </p:sp>
        <p:sp>
          <p:nvSpPr>
            <p:cNvPr id="2" name="Oval 1"/>
            <p:cNvSpPr/>
            <p:nvPr/>
          </p:nvSpPr>
          <p:spPr>
            <a:xfrm>
              <a:off x="239382" y="255587"/>
              <a:ext cx="228600" cy="22860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b="1" dirty="0" smtClean="0">
                  <a:latin typeface="Arial" pitchFamily="34" charset="0"/>
                  <a:cs typeface="Arial" pitchFamily="34" charset="0"/>
                </a:rPr>
                <a:t>1</a:t>
              </a:r>
              <a:endParaRPr lang="en-US" sz="1200" b="1" dirty="0"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36662" y="76200"/>
              <a:ext cx="1227826" cy="315189"/>
            </a:xfrm>
            <a:prstGeom prst="rect">
              <a:avLst/>
            </a:prstGeom>
          </p:spPr>
        </p:pic>
        <p:sp>
          <p:nvSpPr>
            <p:cNvPr id="4" name="TextBox 3"/>
            <p:cNvSpPr txBox="1"/>
            <p:nvPr/>
          </p:nvSpPr>
          <p:spPr>
            <a:xfrm>
              <a:off x="7458384" y="332862"/>
              <a:ext cx="1609416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b="1" dirty="0" smtClean="0"/>
                <a:t>www.ChangeAccelerator.com</a:t>
              </a:r>
              <a:endParaRPr lang="en-US" sz="800" b="1" dirty="0"/>
            </a:p>
          </p:txBody>
        </p:sp>
      </p:grpSp>
    </p:spTree>
    <p:extLst>
      <p:ext uri="{BB962C8B-B14F-4D97-AF65-F5344CB8AC3E}">
        <p14:creationId xmlns:p14="http://schemas.microsoft.com/office/powerpoint/2010/main" val="2874742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7106" name="Rectangle 2" hidden="1"/>
          <p:cNvGraphicFramePr>
            <a:graphicFrameLocks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173659628"/>
              </p:ext>
            </p:extLst>
          </p:nvPr>
        </p:nvGraphicFramePr>
        <p:xfrm>
          <a:off x="0" y="0"/>
          <a:ext cx="146050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21" name="think-cell Slide" r:id="rId25" imgW="0" imgH="0" progId="TCLayout.ActiveDocument.1">
                  <p:embed/>
                </p:oleObj>
              </mc:Choice>
              <mc:Fallback>
                <p:oleObj name="think-cell Slide" r:id="rId25" imgW="0" imgH="0" progId="TCLayout.ActiveDocument.1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146050" cy="1587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tangle 4"/>
          <p:cNvSpPr/>
          <p:nvPr>
            <p:custDataLst>
              <p:tags r:id="rId3"/>
            </p:custDataLst>
          </p:nvPr>
        </p:nvSpPr>
        <p:spPr>
          <a:xfrm>
            <a:off x="684056" y="6121311"/>
            <a:ext cx="3154519" cy="467833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3175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aphicFrame>
        <p:nvGraphicFramePr>
          <p:cNvPr id="46" name="Table 45"/>
          <p:cNvGraphicFramePr>
            <a:graphicFrameLocks noGrp="1"/>
          </p:cNvGraphicFramePr>
          <p:nvPr>
            <p:custDataLst>
              <p:tags r:id="rId4"/>
            </p:custDataLst>
            <p:extLst>
              <p:ext uri="{D42A27DB-BD31-4B8C-83A1-F6EECF244321}">
                <p14:modId xmlns:p14="http://schemas.microsoft.com/office/powerpoint/2010/main" val="189015218"/>
              </p:ext>
            </p:extLst>
          </p:nvPr>
        </p:nvGraphicFramePr>
        <p:xfrm>
          <a:off x="1380226" y="843083"/>
          <a:ext cx="7062586" cy="439457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62422"/>
                <a:gridCol w="1425041"/>
                <a:gridCol w="1425041"/>
                <a:gridCol w="1425041"/>
                <a:gridCol w="1425041"/>
              </a:tblGrid>
              <a:tr h="878915"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 marL="91438" marR="91438" marT="45729" marB="4572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 marL="91438" marR="91438" marT="45729" marB="4572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 marL="91438" marR="91438" marT="45729" marB="4572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 marL="91438" marR="91438" marT="45729" marB="4572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 marL="91438" marR="91438" marT="45729" marB="4572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878915"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 marL="91438" marR="91438" marT="45729" marB="4572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 marL="91438" marR="91438" marT="45729" marB="4572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 marL="91438" marR="91438" marT="45729" marB="4572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 marL="91438" marR="91438" marT="45729" marB="4572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 marL="91438" marR="91438" marT="45729" marB="4572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878915"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 marL="91438" marR="91438" marT="45729" marB="4572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 marL="91438" marR="91438" marT="45729" marB="4572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 marL="91438" marR="91438" marT="45729" marB="4572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 marL="91438" marR="91438" marT="45729" marB="4572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 marL="91438" marR="91438" marT="45729" marB="4572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878915"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 marL="91438" marR="91438" marT="45729" marB="4572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 marL="91438" marR="91438" marT="45729" marB="4572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 marL="91438" marR="91438" marT="45729" marB="4572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 marL="91438" marR="91438" marT="45729" marB="4572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 marL="91438" marR="91438" marT="45729" marB="4572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878915"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 marL="91438" marR="91438" marT="45729" marB="4572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 marL="91438" marR="91438" marT="45729" marB="4572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 marL="91438" marR="91438" marT="45729" marB="4572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 marL="91438" marR="91438" marT="45729" marB="4572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 marL="91438" marR="91438" marT="45729" marB="4572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graphicFrame>
        <p:nvGraphicFramePr>
          <p:cNvPr id="49" name="Table 48"/>
          <p:cNvGraphicFramePr>
            <a:graphicFrameLocks noGrp="1"/>
          </p:cNvGraphicFramePr>
          <p:nvPr>
            <p:custDataLst>
              <p:tags r:id="rId5"/>
            </p:custDataLst>
            <p:extLst>
              <p:ext uri="{D42A27DB-BD31-4B8C-83A1-F6EECF244321}">
                <p14:modId xmlns:p14="http://schemas.microsoft.com/office/powerpoint/2010/main" val="2464288377"/>
              </p:ext>
            </p:extLst>
          </p:nvPr>
        </p:nvGraphicFramePr>
        <p:xfrm>
          <a:off x="533400" y="838200"/>
          <a:ext cx="7907133" cy="516487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3183"/>
                <a:gridCol w="405017"/>
                <a:gridCol w="3534613"/>
                <a:gridCol w="3534320"/>
              </a:tblGrid>
              <a:tr h="2275059">
                <a:tc rowSpan="4">
                  <a:txBody>
                    <a:bodyPr/>
                    <a:lstStyle/>
                    <a:p>
                      <a:endParaRPr lang="en-US" sz="2100" dirty="0">
                        <a:solidFill>
                          <a:schemeClr val="bg1"/>
                        </a:solidFill>
                      </a:endParaRPr>
                    </a:p>
                  </a:txBody>
                  <a:tcPr marL="107089" marR="107089" marT="53555" marB="53555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 rowSpan="2">
                  <a:txBody>
                    <a:bodyPr/>
                    <a:lstStyle/>
                    <a:p>
                      <a:endParaRPr lang="en-US" sz="1400" dirty="0"/>
                    </a:p>
                  </a:txBody>
                  <a:tcPr marL="107089" marR="107089" marT="53555" marB="53555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2100" dirty="0"/>
                    </a:p>
                  </a:txBody>
                  <a:tcPr marL="107089" marR="107089" marT="53555" marB="53555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100" dirty="0"/>
                    </a:p>
                  </a:txBody>
                  <a:tcPr marL="107089" marR="107089" marT="53555" marB="53555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142191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sz="1400" dirty="0"/>
                    </a:p>
                  </a:txBody>
                  <a:tcPr marL="107089" marR="107089" marT="53555" marB="5355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2100" dirty="0"/>
                    </a:p>
                  </a:txBody>
                  <a:tcPr marL="107089" marR="107089" marT="53555" marB="53555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100" dirty="0"/>
                    </a:p>
                  </a:txBody>
                  <a:tcPr marL="107089" marR="107089" marT="53555" marB="53555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0715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DCDC"/>
                    </a:solidFill>
                  </a:tcPr>
                </a:tc>
                <a:tc gridSpan="3">
                  <a:txBody>
                    <a:bodyPr/>
                    <a:lstStyle/>
                    <a:p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107089" marR="107089" marT="53555" marB="53555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066BB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400" dirty="0"/>
                    </a:p>
                  </a:txBody>
                  <a:tcPr marL="107089" marR="107089" marT="53555" marB="53555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</a:tr>
              <a:tr h="401000">
                <a:tc vMerge="1">
                  <a:txBody>
                    <a:bodyPr/>
                    <a:lstStyle/>
                    <a:p>
                      <a:endParaRPr lang="en-US" sz="2100" dirty="0">
                        <a:solidFill>
                          <a:schemeClr val="bg1"/>
                        </a:solidFill>
                      </a:endParaRPr>
                    </a:p>
                  </a:txBody>
                  <a:tcPr marL="107089" marR="107089" marT="53555" marB="5355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 gridSpan="3">
                  <a:txBody>
                    <a:bodyPr/>
                    <a:lstStyle/>
                    <a:p>
                      <a:endParaRPr lang="en-US" sz="2100" dirty="0"/>
                    </a:p>
                  </a:txBody>
                  <a:tcPr marL="107089" marR="107089" marT="53555" marB="53555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DCDCD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noFill/>
                  </a:tcPr>
                </a:tc>
              </a:tr>
            </a:tbl>
          </a:graphicData>
        </a:graphic>
      </p:graphicFrame>
      <p:sp>
        <p:nvSpPr>
          <p:cNvPr id="55" name="Rectangle 14"/>
          <p:cNvSpPr>
            <a:spLocks noChangeArrowheads="1"/>
          </p:cNvSpPr>
          <p:nvPr>
            <p:custDataLst>
              <p:tags r:id="rId6"/>
            </p:custDataLst>
          </p:nvPr>
        </p:nvSpPr>
        <p:spPr bwMode="gray">
          <a:xfrm>
            <a:off x="7469187" y="5295272"/>
            <a:ext cx="387927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600" b="1" dirty="0"/>
              <a:t>High</a:t>
            </a:r>
            <a:endParaRPr lang="en-US" sz="1600" dirty="0">
              <a:latin typeface="Times New Roman" pitchFamily="18" charset="0"/>
            </a:endParaRPr>
          </a:p>
        </p:txBody>
      </p:sp>
      <p:sp>
        <p:nvSpPr>
          <p:cNvPr id="56" name="Rectangle 15"/>
          <p:cNvSpPr>
            <a:spLocks noChangeArrowheads="1"/>
          </p:cNvSpPr>
          <p:nvPr>
            <p:custDataLst>
              <p:tags r:id="rId7"/>
            </p:custDataLst>
          </p:nvPr>
        </p:nvSpPr>
        <p:spPr bwMode="gray">
          <a:xfrm rot="16200000">
            <a:off x="997833" y="4729878"/>
            <a:ext cx="349070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600" b="1" dirty="0"/>
              <a:t>Low</a:t>
            </a:r>
            <a:endParaRPr lang="en-US" sz="1600" dirty="0">
              <a:latin typeface="Times New Roman" pitchFamily="18" charset="0"/>
            </a:endParaRPr>
          </a:p>
        </p:txBody>
      </p:sp>
      <p:sp>
        <p:nvSpPr>
          <p:cNvPr id="57" name="Rectangle 16"/>
          <p:cNvSpPr>
            <a:spLocks noChangeArrowheads="1"/>
          </p:cNvSpPr>
          <p:nvPr>
            <p:custDataLst>
              <p:tags r:id="rId8"/>
            </p:custDataLst>
          </p:nvPr>
        </p:nvSpPr>
        <p:spPr bwMode="gray">
          <a:xfrm>
            <a:off x="2694088" y="5605931"/>
            <a:ext cx="4421275" cy="369332"/>
          </a:xfrm>
          <a:prstGeom prst="rect">
            <a:avLst/>
          </a:prstGeom>
          <a:solidFill>
            <a:schemeClr val="accent1"/>
          </a:solidFill>
          <a:ln>
            <a:noFill/>
          </a:ln>
          <a:extLst/>
        </p:spPr>
        <p:txBody>
          <a:bodyPr wrap="none" lIns="0" tIns="0" rIns="0" bIns="0">
            <a:spAutoFit/>
          </a:bodyPr>
          <a:lstStyle/>
          <a:p>
            <a:pPr algn="ctr"/>
            <a:r>
              <a:rPr lang="en-US" sz="1200" b="1" dirty="0" smtClean="0">
                <a:solidFill>
                  <a:schemeClr val="bg1"/>
                </a:solidFill>
              </a:rPr>
              <a:t>INFLUENCE</a:t>
            </a:r>
            <a:r>
              <a:rPr lang="en-US" sz="1200" dirty="0" smtClean="0">
                <a:solidFill>
                  <a:schemeClr val="bg1"/>
                </a:solidFill>
              </a:rPr>
              <a:t/>
            </a:r>
            <a:br>
              <a:rPr lang="en-US" sz="1200" dirty="0" smtClean="0">
                <a:solidFill>
                  <a:schemeClr val="bg1"/>
                </a:solidFill>
              </a:rPr>
            </a:br>
            <a:r>
              <a:rPr lang="en-US" sz="1200" dirty="0" smtClean="0">
                <a:solidFill>
                  <a:schemeClr val="bg1"/>
                </a:solidFill>
              </a:rPr>
              <a:t>Extent </a:t>
            </a:r>
            <a:r>
              <a:rPr lang="en-US" sz="1200" dirty="0">
                <a:solidFill>
                  <a:schemeClr val="bg1"/>
                </a:solidFill>
              </a:rPr>
              <a:t>to which stakeholder group can </a:t>
            </a:r>
            <a:r>
              <a:rPr lang="en-US" sz="1200" u="sng" dirty="0">
                <a:solidFill>
                  <a:schemeClr val="bg1"/>
                </a:solidFill>
              </a:rPr>
              <a:t>influence</a:t>
            </a:r>
            <a:r>
              <a:rPr lang="en-US" sz="1200" dirty="0">
                <a:solidFill>
                  <a:schemeClr val="bg1"/>
                </a:solidFill>
              </a:rPr>
              <a:t> the initiative’s success</a:t>
            </a:r>
          </a:p>
        </p:txBody>
      </p:sp>
      <p:sp>
        <p:nvSpPr>
          <p:cNvPr id="58" name="Rectangle 19"/>
          <p:cNvSpPr>
            <a:spLocks noChangeArrowheads="1"/>
          </p:cNvSpPr>
          <p:nvPr>
            <p:custDataLst>
              <p:tags r:id="rId9"/>
            </p:custDataLst>
          </p:nvPr>
        </p:nvSpPr>
        <p:spPr bwMode="gray">
          <a:xfrm rot="16200000">
            <a:off x="-1007289" y="3120283"/>
            <a:ext cx="349903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ctr"/>
            <a:r>
              <a:rPr lang="en-US" sz="1200" b="1" dirty="0" smtClean="0">
                <a:solidFill>
                  <a:schemeClr val="bg1"/>
                </a:solidFill>
              </a:rPr>
              <a:t>IMPACT</a:t>
            </a:r>
            <a:endParaRPr lang="en-US" sz="1200" b="1" dirty="0">
              <a:solidFill>
                <a:schemeClr val="bg1"/>
              </a:solidFill>
            </a:endParaRPr>
          </a:p>
          <a:p>
            <a:pPr algn="ctr"/>
            <a:r>
              <a:rPr lang="en-US" sz="1200" dirty="0" smtClean="0">
                <a:solidFill>
                  <a:schemeClr val="bg1"/>
                </a:solidFill>
              </a:rPr>
              <a:t>Extent to which stakeholder is </a:t>
            </a:r>
            <a:r>
              <a:rPr lang="en-US" sz="1200" u="sng" dirty="0" smtClean="0">
                <a:solidFill>
                  <a:schemeClr val="bg1"/>
                </a:solidFill>
              </a:rPr>
              <a:t>impacted</a:t>
            </a:r>
            <a:r>
              <a:rPr lang="en-US" sz="1200" dirty="0" smtClean="0">
                <a:solidFill>
                  <a:schemeClr val="bg1"/>
                </a:solidFill>
              </a:rPr>
              <a:t> by the Initiative</a:t>
            </a:r>
            <a:endParaRPr lang="en-US" sz="1200" dirty="0">
              <a:solidFill>
                <a:schemeClr val="bg1"/>
              </a:solidFill>
              <a:latin typeface="Times New Roman" pitchFamily="18" charset="0"/>
            </a:endParaRPr>
          </a:p>
        </p:txBody>
      </p:sp>
      <p:sp>
        <p:nvSpPr>
          <p:cNvPr id="59" name="Rectangle 20"/>
          <p:cNvSpPr>
            <a:spLocks noChangeArrowheads="1"/>
          </p:cNvSpPr>
          <p:nvPr>
            <p:custDataLst>
              <p:tags r:id="rId10"/>
            </p:custDataLst>
          </p:nvPr>
        </p:nvSpPr>
        <p:spPr bwMode="gray">
          <a:xfrm rot="16200000">
            <a:off x="967772" y="1170703"/>
            <a:ext cx="387927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600" b="1" dirty="0"/>
              <a:t>High</a:t>
            </a:r>
            <a:endParaRPr lang="en-US" sz="1600" dirty="0">
              <a:latin typeface="Times New Roman" pitchFamily="18" charset="0"/>
            </a:endParaRPr>
          </a:p>
        </p:txBody>
      </p:sp>
      <p:sp>
        <p:nvSpPr>
          <p:cNvPr id="60" name="Rectangle 21"/>
          <p:cNvSpPr>
            <a:spLocks noChangeArrowheads="1"/>
          </p:cNvSpPr>
          <p:nvPr>
            <p:custDataLst>
              <p:tags r:id="rId11"/>
            </p:custDataLst>
          </p:nvPr>
        </p:nvSpPr>
        <p:spPr bwMode="gray">
          <a:xfrm>
            <a:off x="1828800" y="5295272"/>
            <a:ext cx="349070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600" b="1" dirty="0"/>
              <a:t>Low</a:t>
            </a:r>
            <a:endParaRPr lang="en-US" sz="1600" dirty="0">
              <a:latin typeface="Times New Roman" pitchFamily="18" charset="0"/>
            </a:endParaRPr>
          </a:p>
        </p:txBody>
      </p:sp>
      <p:sp>
        <p:nvSpPr>
          <p:cNvPr id="68" name="Rectangle 33"/>
          <p:cNvSpPr>
            <a:spLocks noChangeArrowheads="1"/>
          </p:cNvSpPr>
          <p:nvPr>
            <p:custDataLst>
              <p:tags r:id="rId12"/>
            </p:custDataLst>
          </p:nvPr>
        </p:nvSpPr>
        <p:spPr bwMode="gray">
          <a:xfrm>
            <a:off x="5653181" y="849914"/>
            <a:ext cx="2697163" cy="21544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lIns="0" tIns="0" rIns="0" bIns="0">
            <a:spAutoFit/>
          </a:bodyPr>
          <a:lstStyle/>
          <a:p>
            <a:pPr algn="ctr"/>
            <a:r>
              <a:rPr lang="en-US" sz="1400" b="1" dirty="0">
                <a:solidFill>
                  <a:schemeClr val="bg1">
                    <a:lumMod val="65000"/>
                  </a:schemeClr>
                </a:solidFill>
              </a:rPr>
              <a:t>Involve Extensively</a:t>
            </a:r>
          </a:p>
        </p:txBody>
      </p:sp>
      <p:sp>
        <p:nvSpPr>
          <p:cNvPr id="69" name="Rectangle 34"/>
          <p:cNvSpPr>
            <a:spLocks noChangeArrowheads="1"/>
          </p:cNvSpPr>
          <p:nvPr>
            <p:custDataLst>
              <p:tags r:id="rId13"/>
            </p:custDataLst>
          </p:nvPr>
        </p:nvSpPr>
        <p:spPr bwMode="gray">
          <a:xfrm>
            <a:off x="1428270" y="849914"/>
            <a:ext cx="2697163" cy="21544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lIns="0" tIns="0" rIns="0" bIns="0">
            <a:spAutoFit/>
          </a:bodyPr>
          <a:lstStyle/>
          <a:p>
            <a:pPr algn="ctr"/>
            <a:r>
              <a:rPr lang="en-US" sz="1400" b="1" dirty="0">
                <a:solidFill>
                  <a:schemeClr val="bg1">
                    <a:lumMod val="65000"/>
                  </a:schemeClr>
                </a:solidFill>
              </a:rPr>
              <a:t>Address Concerns</a:t>
            </a:r>
          </a:p>
        </p:txBody>
      </p:sp>
      <p:sp>
        <p:nvSpPr>
          <p:cNvPr id="70" name="Rectangle 24"/>
          <p:cNvSpPr>
            <a:spLocks noChangeArrowheads="1"/>
          </p:cNvSpPr>
          <p:nvPr>
            <p:custDataLst>
              <p:tags r:id="rId14"/>
            </p:custDataLst>
          </p:nvPr>
        </p:nvSpPr>
        <p:spPr bwMode="gray">
          <a:xfrm>
            <a:off x="5626398" y="5003162"/>
            <a:ext cx="2777624" cy="21544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lIns="0" tIns="0" rIns="0" bIns="0">
            <a:spAutoFit/>
          </a:bodyPr>
          <a:lstStyle/>
          <a:p>
            <a:pPr algn="ctr"/>
            <a:r>
              <a:rPr lang="en-US" sz="1400" b="1" dirty="0">
                <a:solidFill>
                  <a:schemeClr val="bg1">
                    <a:lumMod val="65000"/>
                  </a:schemeClr>
                </a:solidFill>
              </a:rPr>
              <a:t>Enlist as Needed</a:t>
            </a:r>
          </a:p>
        </p:txBody>
      </p:sp>
      <p:sp>
        <p:nvSpPr>
          <p:cNvPr id="71" name="Rectangle 32"/>
          <p:cNvSpPr>
            <a:spLocks noChangeArrowheads="1"/>
          </p:cNvSpPr>
          <p:nvPr>
            <p:custDataLst>
              <p:tags r:id="rId15"/>
            </p:custDataLst>
          </p:nvPr>
        </p:nvSpPr>
        <p:spPr bwMode="gray">
          <a:xfrm>
            <a:off x="1506239" y="5003162"/>
            <a:ext cx="2468563" cy="21544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lIns="0" tIns="0" rIns="0" bIns="0">
            <a:spAutoFit/>
          </a:bodyPr>
          <a:lstStyle/>
          <a:p>
            <a:pPr algn="ctr"/>
            <a:r>
              <a:rPr lang="en-US" sz="1400" b="1" dirty="0">
                <a:solidFill>
                  <a:schemeClr val="bg1">
                    <a:lumMod val="65000"/>
                  </a:schemeClr>
                </a:solidFill>
              </a:rPr>
              <a:t>Keep Informed</a:t>
            </a:r>
          </a:p>
        </p:txBody>
      </p:sp>
      <p:sp>
        <p:nvSpPr>
          <p:cNvPr id="156" name="TextBox 155"/>
          <p:cNvSpPr txBox="1"/>
          <p:nvPr>
            <p:custDataLst>
              <p:tags r:id="rId16"/>
            </p:custDataLst>
          </p:nvPr>
        </p:nvSpPr>
        <p:spPr>
          <a:xfrm>
            <a:off x="228600" y="6277357"/>
            <a:ext cx="400160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>
                <a:latin typeface="Arial" pitchFamily="34" charset="0"/>
                <a:cs typeface="Arial" pitchFamily="34" charset="0"/>
              </a:rPr>
              <a:t>                      = 1-10 Stakeholders	    = 11-50	        = 100+</a:t>
            </a:r>
            <a:endParaRPr lang="en-US" sz="800" dirty="0"/>
          </a:p>
        </p:txBody>
      </p:sp>
      <p:sp>
        <p:nvSpPr>
          <p:cNvPr id="157" name="Oval 2"/>
          <p:cNvSpPr>
            <a:spLocks noChangeArrowheads="1"/>
          </p:cNvSpPr>
          <p:nvPr>
            <p:custDataLst>
              <p:tags r:id="rId17"/>
            </p:custDataLst>
          </p:nvPr>
        </p:nvSpPr>
        <p:spPr bwMode="auto">
          <a:xfrm>
            <a:off x="2057913" y="6275188"/>
            <a:ext cx="182163" cy="179193"/>
          </a:xfrm>
          <a:prstGeom prst="ellipse">
            <a:avLst/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endParaRPr lang="en-US" dirty="0"/>
          </a:p>
        </p:txBody>
      </p:sp>
      <p:sp>
        <p:nvSpPr>
          <p:cNvPr id="158" name="Oval 2"/>
          <p:cNvSpPr>
            <a:spLocks noChangeArrowheads="1"/>
          </p:cNvSpPr>
          <p:nvPr>
            <p:custDataLst>
              <p:tags r:id="rId18"/>
            </p:custDataLst>
          </p:nvPr>
        </p:nvSpPr>
        <p:spPr bwMode="auto">
          <a:xfrm>
            <a:off x="810329" y="6312991"/>
            <a:ext cx="115870" cy="113981"/>
          </a:xfrm>
          <a:prstGeom prst="ellipse">
            <a:avLst/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endParaRPr lang="en-US" dirty="0"/>
          </a:p>
        </p:txBody>
      </p:sp>
      <p:sp>
        <p:nvSpPr>
          <p:cNvPr id="159" name="Oval 2"/>
          <p:cNvSpPr>
            <a:spLocks noChangeArrowheads="1"/>
          </p:cNvSpPr>
          <p:nvPr>
            <p:custDataLst>
              <p:tags r:id="rId19"/>
            </p:custDataLst>
          </p:nvPr>
        </p:nvSpPr>
        <p:spPr bwMode="auto">
          <a:xfrm>
            <a:off x="2913542" y="6195357"/>
            <a:ext cx="344470" cy="338854"/>
          </a:xfrm>
          <a:prstGeom prst="ellipse">
            <a:avLst/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endParaRPr lang="en-US" dirty="0"/>
          </a:p>
        </p:txBody>
      </p:sp>
      <p:sp>
        <p:nvSpPr>
          <p:cNvPr id="4" name="Rectangle 3"/>
          <p:cNvSpPr/>
          <p:nvPr>
            <p:custDataLst>
              <p:tags r:id="rId20"/>
            </p:custDataLst>
          </p:nvPr>
        </p:nvSpPr>
        <p:spPr>
          <a:xfrm rot="16200000">
            <a:off x="327137" y="6246602"/>
            <a:ext cx="550151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800" b="1" dirty="0">
                <a:latin typeface="Arial" pitchFamily="34" charset="0"/>
                <a:cs typeface="Arial" pitchFamily="34" charset="0"/>
              </a:rPr>
              <a:t>Legend</a:t>
            </a:r>
            <a:endParaRPr lang="en-US" sz="800" dirty="0"/>
          </a:p>
        </p:txBody>
      </p:sp>
      <p:sp>
        <p:nvSpPr>
          <p:cNvPr id="7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58000" y="6481000"/>
            <a:ext cx="2133600" cy="365125"/>
          </a:xfrm>
        </p:spPr>
        <p:txBody>
          <a:bodyPr/>
          <a:lstStyle/>
          <a:p>
            <a:fld id="{43FC438C-2128-4168-B68F-D64764C6A344}" type="slidenum">
              <a:rPr lang="en-US" b="1" smtClean="0">
                <a:solidFill>
                  <a:schemeClr val="tx1"/>
                </a:solidFill>
              </a:rPr>
              <a:t>2</a:t>
            </a:fld>
            <a:endParaRPr lang="en-US" b="1" dirty="0">
              <a:solidFill>
                <a:schemeClr val="tx1"/>
              </a:solidFill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239382" y="76200"/>
            <a:ext cx="8828418" cy="511175"/>
            <a:chOff x="239382" y="76200"/>
            <a:chExt cx="8828418" cy="511175"/>
          </a:xfrm>
        </p:grpSpPr>
        <p:sp>
          <p:nvSpPr>
            <p:cNvPr id="45" name="Rectangle 2"/>
            <p:cNvSpPr txBox="1">
              <a:spLocks noChangeArrowheads="1"/>
            </p:cNvSpPr>
            <p:nvPr>
              <p:custDataLst>
                <p:tags r:id="rId22"/>
              </p:custDataLst>
            </p:nvPr>
          </p:nvSpPr>
          <p:spPr>
            <a:xfrm>
              <a:off x="457200" y="152400"/>
              <a:ext cx="8305800" cy="434975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rmAutofit/>
            </a:bodyPr>
            <a:lstStyle/>
            <a:p>
              <a:pPr marL="0" marR="0" lvl="0" indent="0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b="1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itchFamily="34" charset="0"/>
                  <a:ea typeface="+mj-ea"/>
                  <a:cs typeface="Arial" pitchFamily="34" charset="0"/>
                </a:rPr>
                <a:t>Stakeholder Prioritization Map</a:t>
              </a:r>
            </a:p>
          </p:txBody>
        </p:sp>
        <p:sp>
          <p:nvSpPr>
            <p:cNvPr id="79" name="Oval 78"/>
            <p:cNvSpPr/>
            <p:nvPr/>
          </p:nvSpPr>
          <p:spPr>
            <a:xfrm>
              <a:off x="239382" y="255587"/>
              <a:ext cx="228600" cy="22860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b="1" dirty="0" smtClean="0">
                  <a:latin typeface="Arial" pitchFamily="34" charset="0"/>
                  <a:cs typeface="Arial" pitchFamily="34" charset="0"/>
                </a:rPr>
                <a:t>2</a:t>
              </a:r>
              <a:endParaRPr lang="en-US" sz="1200" b="1" dirty="0"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82" name="Picture 81"/>
            <p:cNvPicPr>
              <a:picLocks noChangeAspect="1"/>
            </p:cNvPicPr>
            <p:nvPr/>
          </p:nvPicPr>
          <p:blipFill>
            <a:blip r:embed="rId2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36662" y="76200"/>
              <a:ext cx="1227826" cy="315189"/>
            </a:xfrm>
            <a:prstGeom prst="rect">
              <a:avLst/>
            </a:prstGeom>
          </p:spPr>
        </p:pic>
        <p:sp>
          <p:nvSpPr>
            <p:cNvPr id="83" name="TextBox 82"/>
            <p:cNvSpPr txBox="1"/>
            <p:nvPr/>
          </p:nvSpPr>
          <p:spPr>
            <a:xfrm>
              <a:off x="7458384" y="332862"/>
              <a:ext cx="1609416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b="1" dirty="0" smtClean="0"/>
                <a:t>www.ChangeAccelerator.com</a:t>
              </a:r>
              <a:endParaRPr lang="en-US" sz="800" b="1" dirty="0"/>
            </a:p>
          </p:txBody>
        </p:sp>
      </p:grpSp>
      <p:sp>
        <p:nvSpPr>
          <p:cNvPr id="27" name="Oval 2"/>
          <p:cNvSpPr>
            <a:spLocks noChangeArrowheads="1"/>
          </p:cNvSpPr>
          <p:nvPr>
            <p:custDataLst>
              <p:tags r:id="rId21"/>
            </p:custDataLst>
          </p:nvPr>
        </p:nvSpPr>
        <p:spPr bwMode="auto">
          <a:xfrm>
            <a:off x="6206131" y="1981200"/>
            <a:ext cx="182163" cy="179193"/>
          </a:xfrm>
          <a:prstGeom prst="ellipse">
            <a:avLst/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6325787" y="1954054"/>
            <a:ext cx="201572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Marketing Team - West (EXAMPLE)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916265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7106" name="Rectangle 2" hidden="1"/>
          <p:cNvGraphicFramePr>
            <a:graphicFrameLocks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712366588"/>
              </p:ext>
            </p:extLst>
          </p:nvPr>
        </p:nvGraphicFramePr>
        <p:xfrm>
          <a:off x="0" y="0"/>
          <a:ext cx="146050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43" name="think-cell Slide" r:id="rId6" imgW="0" imgH="0" progId="TCLayout.ActiveDocument.1">
                  <p:embed/>
                </p:oleObj>
              </mc:Choice>
              <mc:Fallback>
                <p:oleObj name="think-cell Slide" r:id="rId6" imgW="0" imgH="0" progId="TCLayout.ActiveDocument.1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146050" cy="1587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58000" y="6481000"/>
            <a:ext cx="2133600" cy="365125"/>
          </a:xfrm>
        </p:spPr>
        <p:txBody>
          <a:bodyPr/>
          <a:lstStyle/>
          <a:p>
            <a:fld id="{43FC438C-2128-4168-B68F-D64764C6A344}" type="slidenum">
              <a:rPr lang="en-US" b="1" smtClean="0">
                <a:solidFill>
                  <a:schemeClr val="tx1"/>
                </a:solidFill>
              </a:rPr>
              <a:t>3</a:t>
            </a:fld>
            <a:endParaRPr lang="en-US" b="1" dirty="0">
              <a:solidFill>
                <a:schemeClr val="tx1"/>
              </a:solidFill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239382" y="76200"/>
            <a:ext cx="8828418" cy="511175"/>
            <a:chOff x="239382" y="76200"/>
            <a:chExt cx="8828418" cy="511175"/>
          </a:xfrm>
        </p:grpSpPr>
        <p:sp>
          <p:nvSpPr>
            <p:cNvPr id="45" name="Rectangle 2"/>
            <p:cNvSpPr txBox="1">
              <a:spLocks noChangeArrowheads="1"/>
            </p:cNvSpPr>
            <p:nvPr>
              <p:custDataLst>
                <p:tags r:id="rId3"/>
              </p:custDataLst>
            </p:nvPr>
          </p:nvSpPr>
          <p:spPr>
            <a:xfrm>
              <a:off x="457200" y="152400"/>
              <a:ext cx="8305800" cy="434975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rmAutofit/>
            </a:bodyPr>
            <a:lstStyle/>
            <a:p>
              <a:pPr marL="0" marR="0" lvl="0" indent="0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b="1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itchFamily="34" charset="0"/>
                  <a:ea typeface="+mj-ea"/>
                  <a:cs typeface="Arial" pitchFamily="34" charset="0"/>
                </a:rPr>
                <a:t>Engagement Strategy Continuum</a:t>
              </a:r>
              <a:endParaRPr kumimoji="0" lang="en-US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endParaRPr>
            </a:p>
          </p:txBody>
        </p:sp>
        <p:sp>
          <p:nvSpPr>
            <p:cNvPr id="79" name="Oval 78"/>
            <p:cNvSpPr/>
            <p:nvPr/>
          </p:nvSpPr>
          <p:spPr>
            <a:xfrm>
              <a:off x="239382" y="255587"/>
              <a:ext cx="228600" cy="22860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b="1" dirty="0" smtClean="0">
                  <a:latin typeface="Arial" pitchFamily="34" charset="0"/>
                  <a:cs typeface="Arial" pitchFamily="34" charset="0"/>
                </a:rPr>
                <a:t>3</a:t>
              </a:r>
              <a:endParaRPr lang="en-US" sz="1200" b="1" dirty="0"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82" name="Picture 81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36662" y="76200"/>
              <a:ext cx="1227826" cy="315189"/>
            </a:xfrm>
            <a:prstGeom prst="rect">
              <a:avLst/>
            </a:prstGeom>
          </p:spPr>
        </p:pic>
        <p:sp>
          <p:nvSpPr>
            <p:cNvPr id="83" name="TextBox 82"/>
            <p:cNvSpPr txBox="1"/>
            <p:nvPr/>
          </p:nvSpPr>
          <p:spPr>
            <a:xfrm>
              <a:off x="7458384" y="332862"/>
              <a:ext cx="1609416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b="1" dirty="0" smtClean="0"/>
                <a:t>www.ChangeAccelerator.com</a:t>
              </a:r>
              <a:endParaRPr lang="en-US" sz="800" b="1" dirty="0"/>
            </a:p>
          </p:txBody>
        </p:sp>
      </p:grpSp>
      <p:graphicFrame>
        <p:nvGraphicFramePr>
          <p:cNvPr id="29" name="Table 2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04984759"/>
              </p:ext>
            </p:extLst>
          </p:nvPr>
        </p:nvGraphicFramePr>
        <p:xfrm>
          <a:off x="228226" y="2246286"/>
          <a:ext cx="8686797" cy="301151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40971"/>
                <a:gridCol w="1240971"/>
                <a:gridCol w="1240971"/>
                <a:gridCol w="1240971"/>
                <a:gridCol w="1240971"/>
                <a:gridCol w="1240971"/>
                <a:gridCol w="1240971"/>
              </a:tblGrid>
              <a:tr h="232631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Ignore</a:t>
                      </a:r>
                      <a:endParaRPr lang="en-US" sz="14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Monitor</a:t>
                      </a:r>
                      <a:endParaRPr lang="en-US" sz="1400" dirty="0"/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Inform</a:t>
                      </a:r>
                      <a:endParaRPr lang="en-US" sz="1400" dirty="0"/>
                    </a:p>
                  </a:txBody>
                  <a:tcPr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Advocate</a:t>
                      </a:r>
                      <a:endParaRPr lang="en-US" sz="1400" dirty="0"/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Consult</a:t>
                      </a:r>
                      <a:endParaRPr lang="en-US" sz="1400" dirty="0"/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Engage</a:t>
                      </a:r>
                      <a:endParaRPr lang="en-US" sz="1400" dirty="0"/>
                    </a:p>
                  </a:txBody>
                  <a:tcP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Collaborate</a:t>
                      </a:r>
                      <a:endParaRPr lang="en-US" sz="1400" dirty="0"/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</a:tr>
              <a:tr h="2706714">
                <a:tc>
                  <a:txBody>
                    <a:bodyPr/>
                    <a:lstStyle/>
                    <a:p>
                      <a:pPr algn="ctr"/>
                      <a:r>
                        <a:rPr lang="en-US" sz="900" dirty="0" smtClean="0"/>
                        <a:t>Not directing communication or messages toward specific</a:t>
                      </a:r>
                      <a:r>
                        <a:rPr lang="en-US" sz="900" baseline="0" dirty="0" smtClean="0"/>
                        <a:t> stakeholders. Not monitoring or responding to their actions</a:t>
                      </a:r>
                      <a:endParaRPr lang="en-US" sz="900" dirty="0"/>
                    </a:p>
                  </a:txBody>
                  <a:tcPr marL="45720" marR="45720"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 smtClean="0"/>
                        <a:t>Paying attention to the actions of stakeholders.</a:t>
                      </a:r>
                      <a:r>
                        <a:rPr lang="en-US" sz="900" baseline="0" dirty="0" smtClean="0"/>
                        <a:t> This may include dialog with other parties, scan of discussion forums, internet searches, list-serves.</a:t>
                      </a:r>
                      <a:endParaRPr lang="en-US" sz="900" dirty="0"/>
                    </a:p>
                  </a:txBody>
                  <a:tcPr marL="45720" marR="45720"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 smtClean="0"/>
                        <a:t>Creating messages toward important stakeholders, sometimes</a:t>
                      </a:r>
                      <a:r>
                        <a:rPr lang="en-US" sz="900" baseline="0" dirty="0" smtClean="0"/>
                        <a:t> for the purpose of education. These messages can come through internal publications, meetings, social media, etc.</a:t>
                      </a:r>
                      <a:endParaRPr lang="en-US" sz="900" dirty="0"/>
                    </a:p>
                  </a:txBody>
                  <a:tcPr marL="45720" marR="45720"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 smtClean="0"/>
                        <a:t>Enlisting support for a specific effort or position</a:t>
                      </a:r>
                      <a:r>
                        <a:rPr lang="en-US" sz="900" baseline="0" dirty="0" smtClean="0"/>
                        <a:t> where there is an imbalance or implication of power/ influence affecting the relationship.</a:t>
                      </a:r>
                      <a:endParaRPr lang="en-US" sz="900" dirty="0"/>
                    </a:p>
                  </a:txBody>
                  <a:tcPr marL="45720" marR="45720"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 smtClean="0"/>
                        <a:t>Soliciting</a:t>
                      </a:r>
                      <a:r>
                        <a:rPr lang="en-US" sz="900" baseline="0" dirty="0" smtClean="0"/>
                        <a:t> explicit feedback or input on a project or plan. No commitment regarding action related to the feedback/ input.</a:t>
                      </a:r>
                      <a:endParaRPr lang="en-US" sz="900" dirty="0"/>
                    </a:p>
                  </a:txBody>
                  <a:tcPr marL="45720" marR="45720"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 smtClean="0"/>
                        <a:t>Initiating</a:t>
                      </a:r>
                      <a:r>
                        <a:rPr lang="en-US" sz="900" baseline="0" dirty="0" smtClean="0"/>
                        <a:t> or participating in two-way dialog focused on mutual learning and solutions. Requires a commitment to openness, and can have  higher expectations for future engagements.</a:t>
                      </a:r>
                      <a:endParaRPr lang="en-US" sz="900" dirty="0"/>
                    </a:p>
                  </a:txBody>
                  <a:tcPr marL="45720" marR="45720"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 smtClean="0"/>
                        <a:t>Explicit development of opportunities to work</a:t>
                      </a:r>
                      <a:r>
                        <a:rPr lang="en-US" sz="900" baseline="0" dirty="0" smtClean="0"/>
                        <a:t> on shared objectives by the company and its stakeholders. Sometimes formalized in agreements; sometimes informal</a:t>
                      </a:r>
                      <a:endParaRPr lang="en-US" sz="900" dirty="0"/>
                    </a:p>
                  </a:txBody>
                  <a:tcPr marL="45720" marR="45720"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30" name="Left-Right Arrow 29"/>
          <p:cNvSpPr/>
          <p:nvPr/>
        </p:nvSpPr>
        <p:spPr bwMode="auto">
          <a:xfrm>
            <a:off x="304423" y="1752600"/>
            <a:ext cx="8534400" cy="361256"/>
          </a:xfrm>
          <a:prstGeom prst="leftRightArrow">
            <a:avLst>
              <a:gd name="adj1" fmla="val 50000"/>
              <a:gd name="adj2" fmla="val 97015"/>
            </a:avLst>
          </a:prstGeom>
          <a:solidFill>
            <a:schemeClr val="bg1">
              <a:lumMod val="85000"/>
            </a:schemeClr>
          </a:solidFill>
          <a:ln w="9525" cap="flat" cmpd="sng" algn="ctr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45720" tIns="45720" rIns="45720" bIns="45720" numCol="1" rtlCol="0" anchor="b" anchorCtr="1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rgbClr val="FFFFFF"/>
              </a:solidFill>
              <a:effectLst/>
              <a:latin typeface="Gill Sans MT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10560" y="1200680"/>
            <a:ext cx="18944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chemeClr val="tx1"/>
                </a:solidFill>
              </a:rPr>
              <a:t>Lower Priority / </a:t>
            </a:r>
            <a:br>
              <a:rPr lang="en-US" sz="1400" b="1" dirty="0" smtClean="0">
                <a:solidFill>
                  <a:schemeClr val="tx1"/>
                </a:solidFill>
              </a:rPr>
            </a:br>
            <a:r>
              <a:rPr lang="en-US" sz="1400" b="1" dirty="0" smtClean="0">
                <a:solidFill>
                  <a:schemeClr val="tx1"/>
                </a:solidFill>
              </a:rPr>
              <a:t>Level of Engagement</a:t>
            </a:r>
            <a:endParaRPr lang="en-US" sz="1400" b="1" dirty="0">
              <a:solidFill>
                <a:schemeClr val="tx1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7162800" y="1200680"/>
            <a:ext cx="199311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chemeClr val="tx1"/>
                </a:solidFill>
              </a:rPr>
              <a:t>High Priority / </a:t>
            </a:r>
            <a:br>
              <a:rPr lang="en-US" sz="1400" b="1" dirty="0" smtClean="0">
                <a:solidFill>
                  <a:schemeClr val="tx1"/>
                </a:solidFill>
              </a:rPr>
            </a:br>
            <a:r>
              <a:rPr lang="en-US" sz="1400" b="1" dirty="0" smtClean="0">
                <a:solidFill>
                  <a:schemeClr val="tx1"/>
                </a:solidFill>
              </a:rPr>
              <a:t>Level of </a:t>
            </a:r>
            <a:r>
              <a:rPr lang="en-US" sz="1400" b="1" dirty="0" smtClean="0">
                <a:solidFill>
                  <a:schemeClr val="tx1"/>
                </a:solidFill>
              </a:rPr>
              <a:t>Engagement</a:t>
            </a:r>
            <a:endParaRPr lang="en-US" sz="1400" b="1" dirty="0">
              <a:solidFill>
                <a:schemeClr val="tx1"/>
              </a:solidFill>
            </a:endParaRPr>
          </a:p>
        </p:txBody>
      </p:sp>
      <p:sp>
        <p:nvSpPr>
          <p:cNvPr id="33" name="Left Brace 32"/>
          <p:cNvSpPr/>
          <p:nvPr/>
        </p:nvSpPr>
        <p:spPr>
          <a:xfrm rot="16200000">
            <a:off x="6833188" y="2434739"/>
            <a:ext cx="533400" cy="3684171"/>
          </a:xfrm>
          <a:prstGeom prst="leftBrace">
            <a:avLst>
              <a:gd name="adj1" fmla="val 70671"/>
              <a:gd name="adj2" fmla="val 50000"/>
            </a:avLst>
          </a:prstGeom>
          <a:ln>
            <a:solidFill>
              <a:srgbClr val="FF0000"/>
            </a:solidFill>
            <a:prstDash val="sys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4" name="TextBox 33"/>
          <p:cNvSpPr txBox="1"/>
          <p:nvPr/>
        </p:nvSpPr>
        <p:spPr>
          <a:xfrm>
            <a:off x="5439249" y="4543525"/>
            <a:ext cx="332127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rgbClr val="FF0000"/>
                </a:solidFill>
              </a:rPr>
              <a:t>Reserve for your </a:t>
            </a:r>
            <a:br>
              <a:rPr lang="en-US" sz="1400" b="1" dirty="0" smtClean="0">
                <a:solidFill>
                  <a:srgbClr val="FF0000"/>
                </a:solidFill>
              </a:rPr>
            </a:br>
            <a:r>
              <a:rPr lang="en-US" sz="1400" b="1" dirty="0" smtClean="0">
                <a:solidFill>
                  <a:srgbClr val="FF0000"/>
                </a:solidFill>
              </a:rPr>
              <a:t>highest priority stakeholders</a:t>
            </a:r>
            <a:endParaRPr lang="en-US" sz="1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6789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80565391"/>
              </p:ext>
            </p:extLst>
          </p:nvPr>
        </p:nvGraphicFramePr>
        <p:xfrm>
          <a:off x="533400" y="609600"/>
          <a:ext cx="8458200" cy="56478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43000"/>
                <a:gridCol w="365760"/>
                <a:gridCol w="365760"/>
                <a:gridCol w="365760"/>
                <a:gridCol w="365760"/>
                <a:gridCol w="365760"/>
                <a:gridCol w="365760"/>
                <a:gridCol w="365760"/>
                <a:gridCol w="365760"/>
                <a:gridCol w="365760"/>
                <a:gridCol w="365760"/>
                <a:gridCol w="365760"/>
                <a:gridCol w="365760"/>
                <a:gridCol w="365760"/>
                <a:gridCol w="365760"/>
                <a:gridCol w="365760"/>
                <a:gridCol w="365760"/>
                <a:gridCol w="365760"/>
                <a:gridCol w="365760"/>
                <a:gridCol w="365760"/>
                <a:gridCol w="365760"/>
              </a:tblGrid>
              <a:tr h="1219200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Stakeholder</a:t>
                      </a:r>
                      <a:r>
                        <a:rPr lang="en-US" sz="1000" baseline="0" dirty="0" smtClean="0"/>
                        <a:t> Engagement Methods</a:t>
                      </a:r>
                      <a:endParaRPr lang="en-US" sz="1000" dirty="0"/>
                    </a:p>
                  </a:txBody>
                  <a:tcPr anchor="b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 smtClean="0"/>
                        <a:t>Marketing Team - West (EXAMPLE)</a:t>
                      </a:r>
                      <a:endParaRPr lang="en-US" sz="900" dirty="0"/>
                    </a:p>
                  </a:txBody>
                  <a:tcPr marL="0" marR="0" marT="0" marB="0" vert="vert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900" dirty="0"/>
                    </a:p>
                  </a:txBody>
                  <a:tcPr marL="0" marR="0" marT="0" marB="0" vert="vert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900" dirty="0"/>
                    </a:p>
                  </a:txBody>
                  <a:tcPr marL="0" marR="0" marT="0" marB="0" vert="vert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900" dirty="0"/>
                    </a:p>
                  </a:txBody>
                  <a:tcPr marL="0" marR="0" marT="0" marB="0" vert="vert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900" dirty="0"/>
                    </a:p>
                  </a:txBody>
                  <a:tcPr marL="0" marR="0" marT="0" marB="0" vert="vert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900" dirty="0"/>
                    </a:p>
                  </a:txBody>
                  <a:tcPr marL="0" marR="0" marT="0" marB="0" vert="vert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900" dirty="0"/>
                    </a:p>
                  </a:txBody>
                  <a:tcPr marL="0" marR="0" marT="0" marB="0" vert="vert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900" dirty="0"/>
                    </a:p>
                  </a:txBody>
                  <a:tcPr marL="0" marR="0" marT="0" marB="0" vert="vert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900" dirty="0"/>
                    </a:p>
                  </a:txBody>
                  <a:tcPr marL="0" marR="0" marT="0" marB="0" vert="vert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900" dirty="0"/>
                    </a:p>
                  </a:txBody>
                  <a:tcPr marL="0" marR="0" marT="0" marB="0" vert="vert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900" dirty="0"/>
                    </a:p>
                  </a:txBody>
                  <a:tcPr marL="0" marR="0" marT="0" marB="0" vert="vert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900" dirty="0"/>
                    </a:p>
                  </a:txBody>
                  <a:tcPr marL="0" marR="0" marT="0" marB="0" vert="vert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900" dirty="0"/>
                    </a:p>
                  </a:txBody>
                  <a:tcPr marL="0" marR="0" marT="0" marB="0" vert="vert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900" dirty="0"/>
                    </a:p>
                  </a:txBody>
                  <a:tcPr marL="0" marR="0" marT="0" marB="0" vert="vert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900" dirty="0"/>
                    </a:p>
                  </a:txBody>
                  <a:tcPr marL="0" marR="0" marT="0" marB="0" vert="vert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900" dirty="0"/>
                    </a:p>
                  </a:txBody>
                  <a:tcPr marL="0" marR="0" marT="0" marB="0" vert="vert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900" dirty="0"/>
                    </a:p>
                  </a:txBody>
                  <a:tcPr marL="0" marR="0" marT="0" marB="0" vert="vert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900" dirty="0"/>
                    </a:p>
                  </a:txBody>
                  <a:tcPr marL="0" marR="0" marT="0" marB="0" vert="vert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900" dirty="0"/>
                    </a:p>
                  </a:txBody>
                  <a:tcPr marL="0" marR="0" marT="0" marB="0" vert="vert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900" dirty="0"/>
                    </a:p>
                  </a:txBody>
                  <a:tcPr marL="0" marR="0" marT="0" marB="0" vert="vert" anchor="ctr">
                    <a:solidFill>
                      <a:schemeClr val="accent1"/>
                    </a:solidFill>
                  </a:tcPr>
                </a:tc>
              </a:tr>
              <a:tr h="501339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Collaborate</a:t>
                      </a:r>
                      <a:endParaRPr lang="en-US" sz="1200" dirty="0" smtClean="0"/>
                    </a:p>
                  </a:txBody>
                  <a:tcPr marT="9144" marB="9144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endParaRPr lang="en-US" sz="1400" b="1" dirty="0" smtClean="0">
                        <a:solidFill>
                          <a:srgbClr val="0070C0"/>
                        </a:solidFill>
                      </a:endParaRPr>
                    </a:p>
                  </a:txBody>
                  <a:tcPr marL="0" marR="0" marT="0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endParaRPr lang="en-US" sz="1400" b="1" dirty="0" smtClean="0">
                        <a:solidFill>
                          <a:srgbClr val="0070C0"/>
                        </a:solidFill>
                      </a:endParaRPr>
                    </a:p>
                  </a:txBody>
                  <a:tcPr marL="0" marR="0" marT="0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endParaRPr lang="en-US" sz="1400" b="1" dirty="0" smtClean="0">
                        <a:solidFill>
                          <a:srgbClr val="0070C0"/>
                        </a:solidFill>
                      </a:endParaRPr>
                    </a:p>
                  </a:txBody>
                  <a:tcPr marL="0" marR="0" marT="0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endParaRPr lang="en-US" sz="1400" b="1" dirty="0" smtClean="0">
                        <a:solidFill>
                          <a:srgbClr val="0070C0"/>
                        </a:solidFill>
                      </a:endParaRPr>
                    </a:p>
                  </a:txBody>
                  <a:tcPr marL="0" marR="0" marT="0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Font typeface="Arial" pitchFamily="34" charset="0"/>
                        <a:buNone/>
                      </a:pPr>
                      <a:endParaRPr lang="en-US" sz="1400" b="1" dirty="0">
                        <a:solidFill>
                          <a:srgbClr val="0070C0"/>
                        </a:solidFill>
                      </a:endParaRPr>
                    </a:p>
                  </a:txBody>
                  <a:tcPr marL="0" marR="0" marT="0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Font typeface="Arial" pitchFamily="34" charset="0"/>
                        <a:buNone/>
                      </a:pPr>
                      <a:endParaRPr lang="en-US" sz="1400" b="1" dirty="0">
                        <a:solidFill>
                          <a:srgbClr val="0070C0"/>
                        </a:solidFill>
                      </a:endParaRPr>
                    </a:p>
                  </a:txBody>
                  <a:tcPr marL="0" marR="0" marT="0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Font typeface="Arial" pitchFamily="34" charset="0"/>
                        <a:buNone/>
                      </a:pPr>
                      <a:endParaRPr lang="en-US" sz="1400" b="1" dirty="0">
                        <a:solidFill>
                          <a:srgbClr val="0070C0"/>
                        </a:solidFill>
                      </a:endParaRPr>
                    </a:p>
                  </a:txBody>
                  <a:tcPr marL="0" marR="0" marT="0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Font typeface="Arial" pitchFamily="34" charset="0"/>
                        <a:buNone/>
                      </a:pPr>
                      <a:endParaRPr lang="en-US" sz="1400" b="1" dirty="0">
                        <a:solidFill>
                          <a:srgbClr val="0070C0"/>
                        </a:solidFill>
                      </a:endParaRPr>
                    </a:p>
                  </a:txBody>
                  <a:tcPr marL="0" marR="0" marT="0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Font typeface="Arial" pitchFamily="34" charset="0"/>
                        <a:buNone/>
                      </a:pPr>
                      <a:endParaRPr lang="en-US" sz="1400" b="1" dirty="0">
                        <a:solidFill>
                          <a:srgbClr val="0070C0"/>
                        </a:solidFill>
                      </a:endParaRPr>
                    </a:p>
                  </a:txBody>
                  <a:tcPr marL="0" marR="0" marT="0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Font typeface="Arial" pitchFamily="34" charset="0"/>
                        <a:buNone/>
                      </a:pPr>
                      <a:endParaRPr lang="en-US" sz="1400" b="1" dirty="0">
                        <a:solidFill>
                          <a:srgbClr val="0070C0"/>
                        </a:solidFill>
                      </a:endParaRPr>
                    </a:p>
                  </a:txBody>
                  <a:tcPr marL="0" marR="0" marT="0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Font typeface="Arial" pitchFamily="34" charset="0"/>
                        <a:buNone/>
                      </a:pPr>
                      <a:endParaRPr lang="en-US" sz="1400" b="1" dirty="0">
                        <a:solidFill>
                          <a:srgbClr val="0070C0"/>
                        </a:solidFill>
                      </a:endParaRPr>
                    </a:p>
                  </a:txBody>
                  <a:tcPr marL="0" marR="0" marT="0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Font typeface="Arial" pitchFamily="34" charset="0"/>
                        <a:buNone/>
                      </a:pPr>
                      <a:endParaRPr lang="en-US" sz="1400" b="1" dirty="0">
                        <a:solidFill>
                          <a:srgbClr val="0070C0"/>
                        </a:solidFill>
                      </a:endParaRPr>
                    </a:p>
                  </a:txBody>
                  <a:tcPr marL="0" marR="0" marT="0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Font typeface="Arial" pitchFamily="34" charset="0"/>
                        <a:buNone/>
                      </a:pPr>
                      <a:endParaRPr lang="en-US" sz="1400" b="1" dirty="0">
                        <a:solidFill>
                          <a:srgbClr val="0070C0"/>
                        </a:solidFill>
                      </a:endParaRPr>
                    </a:p>
                  </a:txBody>
                  <a:tcPr marL="0" marR="0" marT="0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Font typeface="Arial" pitchFamily="34" charset="0"/>
                        <a:buNone/>
                      </a:pPr>
                      <a:endParaRPr lang="en-US" sz="1400" b="1" dirty="0">
                        <a:solidFill>
                          <a:srgbClr val="0070C0"/>
                        </a:solidFill>
                      </a:endParaRPr>
                    </a:p>
                  </a:txBody>
                  <a:tcPr marL="0" marR="0" marT="0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endParaRPr lang="en-US" sz="1400" b="1" dirty="0" smtClean="0">
                        <a:solidFill>
                          <a:srgbClr val="0070C0"/>
                        </a:solidFill>
                      </a:endParaRPr>
                    </a:p>
                  </a:txBody>
                  <a:tcPr marL="0" marR="0" marT="0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endParaRPr lang="en-US" sz="1400" b="1" dirty="0" smtClean="0">
                        <a:solidFill>
                          <a:srgbClr val="0070C0"/>
                        </a:solidFill>
                      </a:endParaRPr>
                    </a:p>
                  </a:txBody>
                  <a:tcPr marL="0" marR="0" marT="0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Font typeface="Arial" pitchFamily="34" charset="0"/>
                        <a:buNone/>
                      </a:pPr>
                      <a:endParaRPr lang="en-US" sz="1400" b="1" dirty="0">
                        <a:solidFill>
                          <a:srgbClr val="0070C0"/>
                        </a:solidFill>
                      </a:endParaRPr>
                    </a:p>
                  </a:txBody>
                  <a:tcPr marL="0" marR="0" marT="0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Font typeface="Arial" pitchFamily="34" charset="0"/>
                        <a:buNone/>
                      </a:pPr>
                      <a:endParaRPr lang="en-US" sz="1400" b="1" dirty="0">
                        <a:solidFill>
                          <a:srgbClr val="0070C0"/>
                        </a:solidFill>
                      </a:endParaRPr>
                    </a:p>
                  </a:txBody>
                  <a:tcPr marL="0" marR="0" marT="0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Font typeface="Arial" pitchFamily="34" charset="0"/>
                        <a:buNone/>
                      </a:pPr>
                      <a:endParaRPr lang="en-US" sz="1400" b="1" dirty="0">
                        <a:solidFill>
                          <a:srgbClr val="0070C0"/>
                        </a:solidFill>
                      </a:endParaRPr>
                    </a:p>
                  </a:txBody>
                  <a:tcPr marL="0" marR="0" marT="0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Font typeface="Arial" pitchFamily="34" charset="0"/>
                        <a:buNone/>
                      </a:pPr>
                      <a:endParaRPr lang="en-US" sz="1400" b="1" dirty="0">
                        <a:solidFill>
                          <a:srgbClr val="0070C0"/>
                        </a:solidFill>
                      </a:endParaRPr>
                    </a:p>
                  </a:txBody>
                  <a:tcPr marL="0" marR="0" marT="0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742948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/>
                        <a:t>Engage</a:t>
                      </a:r>
                      <a:endParaRPr lang="en-US" sz="1200" b="1" dirty="0" smtClean="0"/>
                    </a:p>
                  </a:txBody>
                  <a:tcPr marT="9144" marB="9144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en-US" sz="1400" b="1" dirty="0" smtClean="0">
                          <a:solidFill>
                            <a:srgbClr val="0070C0"/>
                          </a:solidFill>
                          <a:sym typeface="Wingdings 2"/>
                        </a:rPr>
                        <a:t></a:t>
                      </a:r>
                      <a:endParaRPr lang="en-US" sz="1400" b="1" dirty="0" smtClean="0">
                        <a:solidFill>
                          <a:srgbClr val="0070C0"/>
                        </a:solidFill>
                      </a:endParaRPr>
                    </a:p>
                  </a:txBody>
                  <a:tcPr marL="0" marR="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endParaRPr lang="en-US" sz="1400" b="1" dirty="0" smtClean="0">
                        <a:solidFill>
                          <a:srgbClr val="0070C0"/>
                        </a:solidFill>
                      </a:endParaRPr>
                    </a:p>
                  </a:txBody>
                  <a:tcPr marL="0" marR="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endParaRPr lang="en-US" sz="1400" b="1" dirty="0" smtClean="0">
                        <a:solidFill>
                          <a:srgbClr val="0070C0"/>
                        </a:solidFill>
                      </a:endParaRPr>
                    </a:p>
                  </a:txBody>
                  <a:tcPr marL="0" marR="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Font typeface="Arial" pitchFamily="34" charset="0"/>
                        <a:buNone/>
                      </a:pPr>
                      <a:endParaRPr lang="en-US" sz="1400" b="1" dirty="0" smtClean="0"/>
                    </a:p>
                  </a:txBody>
                  <a:tcPr marL="0" marR="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Font typeface="Arial" pitchFamily="34" charset="0"/>
                        <a:buNone/>
                      </a:pPr>
                      <a:endParaRPr lang="en-US" sz="1400" b="1" dirty="0" smtClean="0"/>
                    </a:p>
                  </a:txBody>
                  <a:tcPr marL="0" marR="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Font typeface="Arial" pitchFamily="34" charset="0"/>
                        <a:buNone/>
                      </a:pPr>
                      <a:endParaRPr lang="en-US" sz="1400" b="1" dirty="0" smtClean="0"/>
                    </a:p>
                  </a:txBody>
                  <a:tcPr marL="0" marR="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Font typeface="Arial" pitchFamily="34" charset="0"/>
                        <a:buNone/>
                      </a:pPr>
                      <a:endParaRPr lang="en-US" sz="1400" b="1" dirty="0" smtClean="0"/>
                    </a:p>
                  </a:txBody>
                  <a:tcPr marL="0" marR="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Font typeface="Arial" pitchFamily="34" charset="0"/>
                        <a:buNone/>
                      </a:pPr>
                      <a:endParaRPr lang="en-US" sz="1400" b="1" dirty="0" smtClean="0"/>
                    </a:p>
                  </a:txBody>
                  <a:tcPr marL="0" marR="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Font typeface="Arial" pitchFamily="34" charset="0"/>
                        <a:buNone/>
                      </a:pPr>
                      <a:endParaRPr lang="en-US" sz="1400" b="1" dirty="0" smtClean="0"/>
                    </a:p>
                  </a:txBody>
                  <a:tcPr marL="0" marR="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Font typeface="Arial" pitchFamily="34" charset="0"/>
                        <a:buNone/>
                      </a:pPr>
                      <a:endParaRPr lang="en-US" sz="1400" b="1" dirty="0" smtClean="0"/>
                    </a:p>
                  </a:txBody>
                  <a:tcPr marL="0" marR="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endParaRPr lang="en-US" sz="1400" b="1" dirty="0" smtClean="0">
                        <a:solidFill>
                          <a:srgbClr val="0070C0"/>
                        </a:solidFill>
                      </a:endParaRPr>
                    </a:p>
                  </a:txBody>
                  <a:tcPr marL="0" marR="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endParaRPr lang="en-US" sz="1400" b="1" dirty="0" smtClean="0">
                        <a:solidFill>
                          <a:srgbClr val="0070C0"/>
                        </a:solidFill>
                      </a:endParaRPr>
                    </a:p>
                  </a:txBody>
                  <a:tcPr marL="0" marR="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Font typeface="Arial" pitchFamily="34" charset="0"/>
                        <a:buNone/>
                      </a:pPr>
                      <a:endParaRPr lang="en-US" sz="1400" b="1" dirty="0" smtClean="0"/>
                    </a:p>
                  </a:txBody>
                  <a:tcPr marL="0" marR="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Font typeface="Arial" pitchFamily="34" charset="0"/>
                        <a:buNone/>
                      </a:pPr>
                      <a:endParaRPr lang="en-US" sz="1400" b="1" dirty="0" smtClean="0"/>
                    </a:p>
                  </a:txBody>
                  <a:tcPr marL="0" marR="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Font typeface="Arial" pitchFamily="34" charset="0"/>
                        <a:buNone/>
                      </a:pPr>
                      <a:endParaRPr lang="en-US" sz="1400" b="1" dirty="0" smtClean="0"/>
                    </a:p>
                  </a:txBody>
                  <a:tcPr marL="0" marR="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Font typeface="Arial" pitchFamily="34" charset="0"/>
                        <a:buNone/>
                      </a:pPr>
                      <a:endParaRPr lang="en-US" sz="1400" b="1" dirty="0" smtClean="0"/>
                    </a:p>
                  </a:txBody>
                  <a:tcPr marL="0" marR="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Font typeface="Arial" pitchFamily="34" charset="0"/>
                        <a:buNone/>
                      </a:pPr>
                      <a:endParaRPr lang="en-US" sz="1400" b="1" dirty="0" smtClean="0"/>
                    </a:p>
                  </a:txBody>
                  <a:tcPr marL="0" marR="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endParaRPr lang="en-US" sz="1400" b="1" dirty="0" smtClean="0">
                        <a:solidFill>
                          <a:srgbClr val="0070C0"/>
                        </a:solidFill>
                      </a:endParaRPr>
                    </a:p>
                  </a:txBody>
                  <a:tcPr marL="0" marR="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Font typeface="Arial" pitchFamily="34" charset="0"/>
                        <a:buNone/>
                      </a:pPr>
                      <a:endParaRPr lang="en-US" sz="1400" b="1" dirty="0" smtClean="0"/>
                    </a:p>
                  </a:txBody>
                  <a:tcPr marL="0" marR="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Font typeface="Arial" pitchFamily="34" charset="0"/>
                        <a:buNone/>
                      </a:pPr>
                      <a:endParaRPr lang="en-US" sz="1400" b="1" dirty="0" smtClean="0"/>
                    </a:p>
                  </a:txBody>
                  <a:tcPr marL="0" marR="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622144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/>
                        <a:t>Consult</a:t>
                      </a:r>
                      <a:endParaRPr lang="en-US" sz="1200" b="1" dirty="0" smtClean="0"/>
                    </a:p>
                  </a:txBody>
                  <a:tcPr marT="9144" marB="9144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en-US" sz="1400" b="1" dirty="0" smtClean="0">
                          <a:solidFill>
                            <a:srgbClr val="0070C0"/>
                          </a:solidFill>
                          <a:sym typeface="Wingdings 2"/>
                        </a:rPr>
                        <a:t></a:t>
                      </a:r>
                      <a:endParaRPr lang="en-US" sz="1400" b="1" dirty="0" smtClean="0">
                        <a:solidFill>
                          <a:srgbClr val="0070C0"/>
                        </a:solidFill>
                      </a:endParaRPr>
                    </a:p>
                  </a:txBody>
                  <a:tcPr marL="0" marR="0" marT="0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Font typeface="Arial" pitchFamily="34" charset="0"/>
                        <a:buNone/>
                      </a:pPr>
                      <a:endParaRPr lang="en-US" sz="1400" b="1" dirty="0" smtClean="0">
                        <a:solidFill>
                          <a:srgbClr val="FF0000"/>
                        </a:solidFill>
                      </a:endParaRPr>
                    </a:p>
                  </a:txBody>
                  <a:tcPr marL="0" marR="0" marT="0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Font typeface="Arial" pitchFamily="34" charset="0"/>
                        <a:buNone/>
                      </a:pPr>
                      <a:endParaRPr lang="en-US" sz="1400" b="1" dirty="0" smtClean="0">
                        <a:solidFill>
                          <a:srgbClr val="FF0000"/>
                        </a:solidFill>
                      </a:endParaRPr>
                    </a:p>
                  </a:txBody>
                  <a:tcPr marL="0" marR="0" marT="0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endParaRPr lang="en-US" sz="1400" b="1" dirty="0" smtClean="0">
                        <a:solidFill>
                          <a:srgbClr val="0070C0"/>
                        </a:solidFill>
                      </a:endParaRPr>
                    </a:p>
                  </a:txBody>
                  <a:tcPr marL="0" marR="0" marT="0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endParaRPr lang="en-US" sz="1400" b="1" dirty="0" smtClean="0">
                        <a:solidFill>
                          <a:srgbClr val="0070C0"/>
                        </a:solidFill>
                      </a:endParaRPr>
                    </a:p>
                  </a:txBody>
                  <a:tcPr marL="0" marR="0" marT="0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endParaRPr lang="en-US" sz="1400" b="1" dirty="0" smtClean="0">
                        <a:solidFill>
                          <a:srgbClr val="0070C0"/>
                        </a:solidFill>
                      </a:endParaRPr>
                    </a:p>
                  </a:txBody>
                  <a:tcPr marL="0" marR="0" marT="0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Font typeface="Arial" pitchFamily="34" charset="0"/>
                        <a:buNone/>
                      </a:pPr>
                      <a:endParaRPr lang="en-US" sz="1400" b="1" dirty="0" smtClean="0">
                        <a:solidFill>
                          <a:srgbClr val="FF0000"/>
                        </a:solidFill>
                      </a:endParaRPr>
                    </a:p>
                  </a:txBody>
                  <a:tcPr marL="0" marR="0" marT="0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Font typeface="Arial" pitchFamily="34" charset="0"/>
                        <a:buNone/>
                      </a:pPr>
                      <a:endParaRPr lang="en-US" sz="1400" b="1" dirty="0" smtClean="0">
                        <a:solidFill>
                          <a:srgbClr val="FF0000"/>
                        </a:solidFill>
                      </a:endParaRPr>
                    </a:p>
                  </a:txBody>
                  <a:tcPr marL="0" marR="0" marT="0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Font typeface="Arial" pitchFamily="34" charset="0"/>
                        <a:buNone/>
                      </a:pPr>
                      <a:endParaRPr lang="en-US" sz="1400" b="1" dirty="0" smtClean="0">
                        <a:solidFill>
                          <a:srgbClr val="FF0000"/>
                        </a:solidFill>
                      </a:endParaRPr>
                    </a:p>
                  </a:txBody>
                  <a:tcPr marL="0" marR="0" marT="0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endParaRPr lang="en-US" sz="1400" b="1" dirty="0" smtClean="0">
                        <a:solidFill>
                          <a:srgbClr val="0070C0"/>
                        </a:solidFill>
                      </a:endParaRPr>
                    </a:p>
                  </a:txBody>
                  <a:tcPr marL="0" marR="0" marT="0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Font typeface="Arial" pitchFamily="34" charset="0"/>
                        <a:buNone/>
                      </a:pPr>
                      <a:endParaRPr lang="en-US" sz="1400" b="1" dirty="0" smtClean="0">
                        <a:solidFill>
                          <a:srgbClr val="FF0000"/>
                        </a:solidFill>
                      </a:endParaRPr>
                    </a:p>
                  </a:txBody>
                  <a:tcPr marL="0" marR="0" marT="0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Font typeface="Arial" pitchFamily="34" charset="0"/>
                        <a:buNone/>
                      </a:pPr>
                      <a:endParaRPr lang="en-US" sz="1400" b="1" dirty="0" smtClean="0">
                        <a:solidFill>
                          <a:srgbClr val="FF0000"/>
                        </a:solidFill>
                      </a:endParaRPr>
                    </a:p>
                  </a:txBody>
                  <a:tcPr marL="0" marR="0" marT="0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Font typeface="Arial" pitchFamily="34" charset="0"/>
                        <a:buNone/>
                      </a:pPr>
                      <a:endParaRPr lang="en-US" sz="1400" b="1" dirty="0" smtClean="0">
                        <a:solidFill>
                          <a:srgbClr val="FF0000"/>
                        </a:solidFill>
                      </a:endParaRPr>
                    </a:p>
                  </a:txBody>
                  <a:tcPr marL="0" marR="0" marT="0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Font typeface="Arial" pitchFamily="34" charset="0"/>
                        <a:buNone/>
                      </a:pPr>
                      <a:endParaRPr lang="en-US" sz="1400" b="1" dirty="0" smtClean="0">
                        <a:solidFill>
                          <a:srgbClr val="FF0000"/>
                        </a:solidFill>
                      </a:endParaRPr>
                    </a:p>
                  </a:txBody>
                  <a:tcPr marL="0" marR="0" marT="0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Font typeface="Arial" pitchFamily="34" charset="0"/>
                        <a:buNone/>
                      </a:pPr>
                      <a:endParaRPr lang="en-US" sz="1400" b="1" dirty="0" smtClean="0">
                        <a:solidFill>
                          <a:srgbClr val="FF0000"/>
                        </a:solidFill>
                      </a:endParaRPr>
                    </a:p>
                  </a:txBody>
                  <a:tcPr marL="0" marR="0" marT="0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Font typeface="Arial" pitchFamily="34" charset="0"/>
                        <a:buNone/>
                      </a:pPr>
                      <a:endParaRPr lang="en-US" sz="1400" b="1" dirty="0" smtClean="0">
                        <a:solidFill>
                          <a:srgbClr val="FF0000"/>
                        </a:solidFill>
                      </a:endParaRPr>
                    </a:p>
                  </a:txBody>
                  <a:tcPr marL="0" marR="0" marT="0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Font typeface="Arial" pitchFamily="34" charset="0"/>
                        <a:buNone/>
                      </a:pPr>
                      <a:endParaRPr lang="en-US" sz="1400" b="1" dirty="0" smtClean="0">
                        <a:solidFill>
                          <a:srgbClr val="FF0000"/>
                        </a:solidFill>
                      </a:endParaRPr>
                    </a:p>
                  </a:txBody>
                  <a:tcPr marL="0" marR="0" marT="0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Font typeface="Arial" pitchFamily="34" charset="0"/>
                        <a:buNone/>
                      </a:pPr>
                      <a:endParaRPr lang="en-US" sz="1400" b="1" dirty="0" smtClean="0">
                        <a:solidFill>
                          <a:srgbClr val="FF0000"/>
                        </a:solidFill>
                      </a:endParaRPr>
                    </a:p>
                  </a:txBody>
                  <a:tcPr marL="0" marR="0" marT="0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endParaRPr lang="en-US" sz="1400" b="1" dirty="0" smtClean="0">
                        <a:solidFill>
                          <a:srgbClr val="0070C0"/>
                        </a:solidFill>
                      </a:endParaRPr>
                    </a:p>
                  </a:txBody>
                  <a:tcPr marL="0" marR="0" marT="0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endParaRPr lang="en-US" sz="1400" b="1" dirty="0" smtClean="0">
                        <a:solidFill>
                          <a:srgbClr val="0070C0"/>
                        </a:solidFill>
                      </a:endParaRPr>
                    </a:p>
                  </a:txBody>
                  <a:tcPr marL="0" marR="0" marT="0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574997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/>
                        <a:t>Advocate</a:t>
                      </a:r>
                      <a:endParaRPr lang="en-US" sz="1200" b="1" dirty="0" smtClean="0"/>
                    </a:p>
                  </a:txBody>
                  <a:tcPr marT="9144" marB="9144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endParaRPr lang="en-US" sz="1400" b="1" dirty="0" smtClean="0"/>
                    </a:p>
                  </a:txBody>
                  <a:tcPr marL="0" marR="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endParaRPr lang="en-US" sz="1400" b="1" dirty="0" smtClean="0"/>
                    </a:p>
                  </a:txBody>
                  <a:tcPr marL="0" marR="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endParaRPr lang="en-US" sz="1400" b="1" dirty="0" smtClean="0"/>
                    </a:p>
                  </a:txBody>
                  <a:tcPr marL="0" marR="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endParaRPr lang="en-US" sz="1400" b="1" dirty="0" smtClean="0">
                        <a:solidFill>
                          <a:srgbClr val="0070C0"/>
                        </a:solidFill>
                      </a:endParaRPr>
                    </a:p>
                  </a:txBody>
                  <a:tcPr marL="0" marR="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endParaRPr lang="en-US" sz="1400" b="1" dirty="0" smtClean="0">
                        <a:solidFill>
                          <a:srgbClr val="0070C0"/>
                        </a:solidFill>
                      </a:endParaRPr>
                    </a:p>
                  </a:txBody>
                  <a:tcPr marL="0" marR="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endParaRPr lang="en-US" sz="1400" b="1" dirty="0" smtClean="0">
                        <a:solidFill>
                          <a:srgbClr val="0070C0"/>
                        </a:solidFill>
                      </a:endParaRPr>
                    </a:p>
                  </a:txBody>
                  <a:tcPr marL="0" marR="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endParaRPr lang="en-US" sz="1400" b="1" dirty="0" smtClean="0">
                        <a:solidFill>
                          <a:srgbClr val="0070C0"/>
                        </a:solidFill>
                      </a:endParaRPr>
                    </a:p>
                  </a:txBody>
                  <a:tcPr marL="0" marR="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endParaRPr lang="en-US" sz="1400" b="1" dirty="0" smtClean="0"/>
                    </a:p>
                  </a:txBody>
                  <a:tcPr marL="0" marR="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endParaRPr lang="en-US" sz="1400" b="1" dirty="0" smtClean="0"/>
                    </a:p>
                  </a:txBody>
                  <a:tcPr marL="0" marR="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endParaRPr lang="en-US" sz="1400" b="1" dirty="0" smtClean="0"/>
                    </a:p>
                  </a:txBody>
                  <a:tcPr marL="0" marR="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endParaRPr lang="en-US" sz="1400" b="1" dirty="0" smtClean="0"/>
                    </a:p>
                  </a:txBody>
                  <a:tcPr marL="0" marR="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endParaRPr lang="en-US" sz="1400" b="1" dirty="0" smtClean="0"/>
                    </a:p>
                  </a:txBody>
                  <a:tcPr marL="0" marR="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endParaRPr lang="en-US" sz="1400" b="1" dirty="0" smtClean="0"/>
                    </a:p>
                  </a:txBody>
                  <a:tcPr marL="0" marR="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endParaRPr lang="en-US" sz="1400" b="1" dirty="0" smtClean="0"/>
                    </a:p>
                  </a:txBody>
                  <a:tcPr marL="0" marR="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endParaRPr lang="en-US" sz="1400" b="1" dirty="0" smtClean="0"/>
                    </a:p>
                  </a:txBody>
                  <a:tcPr marL="0" marR="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endParaRPr lang="en-US" sz="1400" b="1" dirty="0" smtClean="0"/>
                    </a:p>
                  </a:txBody>
                  <a:tcPr marL="0" marR="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endParaRPr lang="en-US" sz="1400" b="1" dirty="0" smtClean="0">
                        <a:solidFill>
                          <a:srgbClr val="0070C0"/>
                        </a:solidFill>
                      </a:endParaRPr>
                    </a:p>
                  </a:txBody>
                  <a:tcPr marL="0" marR="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endParaRPr lang="en-US" sz="1400" b="1" dirty="0" smtClean="0"/>
                    </a:p>
                  </a:txBody>
                  <a:tcPr marL="0" marR="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endParaRPr lang="en-US" sz="1400" b="1" dirty="0" smtClean="0">
                        <a:solidFill>
                          <a:srgbClr val="0070C0"/>
                        </a:solidFill>
                      </a:endParaRPr>
                    </a:p>
                  </a:txBody>
                  <a:tcPr marL="0" marR="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endParaRPr lang="en-US" sz="1400" b="1" dirty="0" smtClean="0">
                        <a:solidFill>
                          <a:srgbClr val="0070C0"/>
                        </a:solidFill>
                      </a:endParaRPr>
                    </a:p>
                  </a:txBody>
                  <a:tcPr marL="0" marR="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742948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/>
                        <a:t>Inform</a:t>
                      </a:r>
                      <a:endParaRPr lang="en-US" sz="1200" b="1" dirty="0" smtClean="0"/>
                    </a:p>
                  </a:txBody>
                  <a:tcPr marT="9144" marB="9144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endParaRPr kumimoji="0" lang="en-US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+mj-lt"/>
                        <a:ea typeface="ＭＳ Ｐゴシック" pitchFamily="-64" charset="-128"/>
                        <a:cs typeface="+mn-cs"/>
                      </a:endParaRPr>
                    </a:p>
                  </a:txBody>
                  <a:tcPr marL="0" marR="0" marT="0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endParaRPr kumimoji="0" lang="en-US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+mj-lt"/>
                        <a:ea typeface="ＭＳ Ｐゴシック" pitchFamily="-64" charset="-128"/>
                        <a:cs typeface="+mn-cs"/>
                      </a:endParaRPr>
                    </a:p>
                  </a:txBody>
                  <a:tcPr marL="0" marR="0" marT="0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endParaRPr kumimoji="0" lang="en-US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+mj-lt"/>
                        <a:ea typeface="ＭＳ Ｐゴシック" pitchFamily="-64" charset="-128"/>
                        <a:cs typeface="+mn-cs"/>
                      </a:endParaRPr>
                    </a:p>
                  </a:txBody>
                  <a:tcPr marL="0" marR="0" marT="0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endParaRPr lang="en-US" sz="1400" b="1" dirty="0" smtClean="0">
                        <a:solidFill>
                          <a:srgbClr val="0070C0"/>
                        </a:solidFill>
                      </a:endParaRPr>
                    </a:p>
                  </a:txBody>
                  <a:tcPr marL="0" marR="0" marT="0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endParaRPr lang="en-US" sz="1400" b="1" dirty="0" smtClean="0">
                        <a:solidFill>
                          <a:srgbClr val="0070C0"/>
                        </a:solidFill>
                      </a:endParaRPr>
                    </a:p>
                  </a:txBody>
                  <a:tcPr marL="0" marR="0" marT="0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endParaRPr lang="en-US" sz="1400" b="1" dirty="0" smtClean="0">
                        <a:solidFill>
                          <a:srgbClr val="0070C0"/>
                        </a:solidFill>
                      </a:endParaRPr>
                    </a:p>
                  </a:txBody>
                  <a:tcPr marL="0" marR="0" marT="0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endParaRPr lang="en-US" sz="1400" b="1" dirty="0" smtClean="0">
                        <a:solidFill>
                          <a:srgbClr val="0070C0"/>
                        </a:solidFill>
                      </a:endParaRPr>
                    </a:p>
                  </a:txBody>
                  <a:tcPr marL="0" marR="0" marT="0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endParaRPr lang="en-US" sz="1400" b="1" dirty="0" smtClean="0">
                        <a:solidFill>
                          <a:srgbClr val="0070C0"/>
                        </a:solidFill>
                      </a:endParaRPr>
                    </a:p>
                  </a:txBody>
                  <a:tcPr marL="0" marR="0" marT="0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endParaRPr lang="en-US" sz="1400" b="1" dirty="0" smtClean="0">
                        <a:solidFill>
                          <a:srgbClr val="0070C0"/>
                        </a:solidFill>
                      </a:endParaRPr>
                    </a:p>
                  </a:txBody>
                  <a:tcPr marL="0" marR="0" marT="0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endParaRPr kumimoji="0" lang="en-US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+mj-lt"/>
                        <a:ea typeface="ＭＳ Ｐゴシック" pitchFamily="-64" charset="-128"/>
                        <a:cs typeface="+mn-cs"/>
                      </a:endParaRPr>
                    </a:p>
                  </a:txBody>
                  <a:tcPr marL="0" marR="0" marT="0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endParaRPr kumimoji="0" lang="en-US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+mj-lt"/>
                        <a:ea typeface="ＭＳ Ｐゴシック" pitchFamily="-64" charset="-128"/>
                        <a:cs typeface="+mn-cs"/>
                      </a:endParaRPr>
                    </a:p>
                  </a:txBody>
                  <a:tcPr marL="0" marR="0" marT="0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endParaRPr kumimoji="0" lang="en-US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+mj-lt"/>
                        <a:ea typeface="ＭＳ Ｐゴシック" pitchFamily="-64" charset="-128"/>
                        <a:cs typeface="+mn-cs"/>
                      </a:endParaRPr>
                    </a:p>
                  </a:txBody>
                  <a:tcPr marL="0" marR="0" marT="0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endParaRPr lang="en-US" sz="1400" b="1" dirty="0" smtClean="0">
                        <a:solidFill>
                          <a:srgbClr val="0070C0"/>
                        </a:solidFill>
                      </a:endParaRPr>
                    </a:p>
                  </a:txBody>
                  <a:tcPr marL="0" marR="0" marT="0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endParaRPr lang="en-US" sz="1400" b="1" dirty="0" smtClean="0">
                        <a:solidFill>
                          <a:srgbClr val="0070C0"/>
                        </a:solidFill>
                      </a:endParaRPr>
                    </a:p>
                  </a:txBody>
                  <a:tcPr marL="0" marR="0" marT="0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endParaRPr kumimoji="0" lang="en-US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+mj-lt"/>
                        <a:ea typeface="ＭＳ Ｐゴシック" pitchFamily="-64" charset="-128"/>
                        <a:cs typeface="+mn-cs"/>
                      </a:endParaRPr>
                    </a:p>
                  </a:txBody>
                  <a:tcPr marL="0" marR="0" marT="0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endParaRPr kumimoji="0" lang="en-US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+mj-lt"/>
                        <a:ea typeface="ＭＳ Ｐゴシック" pitchFamily="-64" charset="-128"/>
                        <a:cs typeface="+mn-cs"/>
                      </a:endParaRPr>
                    </a:p>
                  </a:txBody>
                  <a:tcPr marL="0" marR="0" marT="0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endParaRPr kumimoji="0" lang="en-US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+mj-lt"/>
                        <a:ea typeface="ＭＳ Ｐゴシック" pitchFamily="-64" charset="-128"/>
                        <a:cs typeface="+mn-cs"/>
                      </a:endParaRPr>
                    </a:p>
                  </a:txBody>
                  <a:tcPr marL="0" marR="0" marT="0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endParaRPr kumimoji="0" lang="en-US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+mj-lt"/>
                        <a:ea typeface="ＭＳ Ｐゴシック" pitchFamily="-64" charset="-128"/>
                        <a:cs typeface="+mn-cs"/>
                      </a:endParaRPr>
                    </a:p>
                  </a:txBody>
                  <a:tcPr marL="0" marR="0" marT="0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endParaRPr lang="en-US" sz="1400" b="1" dirty="0" smtClean="0">
                        <a:solidFill>
                          <a:srgbClr val="0070C0"/>
                        </a:solidFill>
                      </a:endParaRPr>
                    </a:p>
                  </a:txBody>
                  <a:tcPr marL="0" marR="0" marT="0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endParaRPr lang="en-US" sz="1400" b="1" dirty="0" smtClean="0">
                        <a:solidFill>
                          <a:srgbClr val="0070C0"/>
                        </a:solidFill>
                      </a:endParaRPr>
                    </a:p>
                  </a:txBody>
                  <a:tcPr marL="0" marR="0" marT="0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622144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/>
                        <a:t>Monitor</a:t>
                      </a:r>
                      <a:endParaRPr lang="en-US" sz="1200" b="1" dirty="0" smtClean="0"/>
                    </a:p>
                  </a:txBody>
                  <a:tcPr marT="9144" marB="9144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Font typeface="Arial" pitchFamily="34" charset="0"/>
                        <a:buNone/>
                      </a:pPr>
                      <a:endParaRPr lang="en-US" sz="1400" b="1" dirty="0" smtClean="0"/>
                    </a:p>
                  </a:txBody>
                  <a:tcPr marL="0" marR="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Font typeface="Arial" pitchFamily="34" charset="0"/>
                        <a:buNone/>
                      </a:pPr>
                      <a:endParaRPr lang="en-US" sz="1400" b="1" dirty="0" smtClean="0"/>
                    </a:p>
                  </a:txBody>
                  <a:tcPr marL="0" marR="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Font typeface="Arial" pitchFamily="34" charset="0"/>
                        <a:buNone/>
                      </a:pPr>
                      <a:endParaRPr lang="en-US" sz="1400" b="1" dirty="0" smtClean="0"/>
                    </a:p>
                  </a:txBody>
                  <a:tcPr marL="0" marR="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Font typeface="Arial" pitchFamily="34" charset="0"/>
                        <a:buNone/>
                      </a:pPr>
                      <a:endParaRPr lang="en-US" sz="1400" b="1" dirty="0" smtClean="0"/>
                    </a:p>
                  </a:txBody>
                  <a:tcPr marL="0" marR="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Font typeface="Arial" pitchFamily="34" charset="0"/>
                        <a:buNone/>
                      </a:pPr>
                      <a:endParaRPr lang="en-US" sz="1400" b="1" dirty="0" smtClean="0"/>
                    </a:p>
                  </a:txBody>
                  <a:tcPr marL="0" marR="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Font typeface="Arial" pitchFamily="34" charset="0"/>
                        <a:buNone/>
                      </a:pPr>
                      <a:endParaRPr lang="en-US" sz="1400" b="1" dirty="0" smtClean="0"/>
                    </a:p>
                  </a:txBody>
                  <a:tcPr marL="0" marR="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Font typeface="Arial" pitchFamily="34" charset="0"/>
                        <a:buNone/>
                      </a:pPr>
                      <a:endParaRPr lang="en-US" sz="1400" b="1" dirty="0" smtClean="0"/>
                    </a:p>
                  </a:txBody>
                  <a:tcPr marL="0" marR="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endParaRPr lang="en-US" sz="1400" b="1" dirty="0" smtClean="0">
                        <a:solidFill>
                          <a:srgbClr val="0070C0"/>
                        </a:solidFill>
                      </a:endParaRPr>
                    </a:p>
                  </a:txBody>
                  <a:tcPr marL="0" marR="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endParaRPr lang="en-US" sz="1400" b="1" dirty="0" smtClean="0">
                        <a:solidFill>
                          <a:srgbClr val="0070C0"/>
                        </a:solidFill>
                      </a:endParaRPr>
                    </a:p>
                  </a:txBody>
                  <a:tcPr marL="0" marR="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Font typeface="Arial" pitchFamily="34" charset="0"/>
                        <a:buNone/>
                      </a:pPr>
                      <a:endParaRPr lang="en-US" sz="1400" b="1" dirty="0" smtClean="0"/>
                    </a:p>
                  </a:txBody>
                  <a:tcPr marL="0" marR="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Font typeface="Arial" pitchFamily="34" charset="0"/>
                        <a:buNone/>
                      </a:pPr>
                      <a:endParaRPr lang="en-US" sz="1400" b="1" dirty="0" smtClean="0"/>
                    </a:p>
                  </a:txBody>
                  <a:tcPr marL="0" marR="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Font typeface="Arial" pitchFamily="34" charset="0"/>
                        <a:buNone/>
                      </a:pPr>
                      <a:endParaRPr lang="en-US" sz="1400" b="1" dirty="0" smtClean="0"/>
                    </a:p>
                  </a:txBody>
                  <a:tcPr marL="0" marR="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endParaRPr lang="en-US" sz="1400" b="1" dirty="0" smtClean="0">
                        <a:solidFill>
                          <a:srgbClr val="0070C0"/>
                        </a:solidFill>
                      </a:endParaRPr>
                    </a:p>
                  </a:txBody>
                  <a:tcPr marL="0" marR="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endParaRPr lang="en-US" sz="1400" b="1" dirty="0" smtClean="0">
                        <a:solidFill>
                          <a:srgbClr val="0070C0"/>
                        </a:solidFill>
                      </a:endParaRPr>
                    </a:p>
                  </a:txBody>
                  <a:tcPr marL="0" marR="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Font typeface="Arial" pitchFamily="34" charset="0"/>
                        <a:buNone/>
                      </a:pPr>
                      <a:endParaRPr lang="en-US" sz="1400" b="1" dirty="0" smtClean="0"/>
                    </a:p>
                  </a:txBody>
                  <a:tcPr marL="0" marR="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Font typeface="Arial" pitchFamily="34" charset="0"/>
                        <a:buNone/>
                      </a:pPr>
                      <a:endParaRPr lang="en-US" sz="1400" b="1" dirty="0" smtClean="0"/>
                    </a:p>
                  </a:txBody>
                  <a:tcPr marL="0" marR="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Font typeface="Arial" pitchFamily="34" charset="0"/>
                        <a:buNone/>
                      </a:pPr>
                      <a:endParaRPr lang="en-US" sz="1400" b="1" dirty="0" smtClean="0"/>
                    </a:p>
                  </a:txBody>
                  <a:tcPr marL="0" marR="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Font typeface="Arial" pitchFamily="34" charset="0"/>
                        <a:buNone/>
                      </a:pPr>
                      <a:endParaRPr lang="en-US" sz="1400" b="1" dirty="0" smtClean="0"/>
                    </a:p>
                  </a:txBody>
                  <a:tcPr marL="0" marR="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Font typeface="Arial" pitchFamily="34" charset="0"/>
                        <a:buNone/>
                      </a:pPr>
                      <a:endParaRPr lang="en-US" sz="1400" b="1" dirty="0" smtClean="0"/>
                    </a:p>
                  </a:txBody>
                  <a:tcPr marL="0" marR="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Font typeface="Arial" pitchFamily="34" charset="0"/>
                        <a:buNone/>
                      </a:pPr>
                      <a:endParaRPr lang="en-US" sz="1400" b="1" dirty="0" smtClean="0"/>
                    </a:p>
                  </a:txBody>
                  <a:tcPr marL="0" marR="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622144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/>
                        <a:t>Ignore</a:t>
                      </a:r>
                      <a:endParaRPr lang="en-US" sz="1200" b="1" dirty="0" smtClean="0"/>
                    </a:p>
                  </a:txBody>
                  <a:tcPr marT="9144" marB="9144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Font typeface="Arial" pitchFamily="34" charset="0"/>
                        <a:buNone/>
                      </a:pPr>
                      <a:endParaRPr lang="en-US" sz="1400" b="1" dirty="0"/>
                    </a:p>
                  </a:txBody>
                  <a:tcPr marL="0" marR="0" marT="0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Font typeface="Arial" pitchFamily="34" charset="0"/>
                        <a:buNone/>
                      </a:pPr>
                      <a:endParaRPr lang="en-US" sz="1400" b="1" dirty="0"/>
                    </a:p>
                  </a:txBody>
                  <a:tcPr marL="0" marR="0" marT="0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Font typeface="Arial" pitchFamily="34" charset="0"/>
                        <a:buNone/>
                      </a:pPr>
                      <a:endParaRPr lang="en-US" sz="1400" b="1" dirty="0"/>
                    </a:p>
                  </a:txBody>
                  <a:tcPr marL="0" marR="0" marT="0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Font typeface="Arial" pitchFamily="34" charset="0"/>
                        <a:buNone/>
                      </a:pPr>
                      <a:endParaRPr lang="en-US" sz="1400" b="1" dirty="0"/>
                    </a:p>
                  </a:txBody>
                  <a:tcPr marL="0" marR="0" marT="0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Font typeface="Arial" pitchFamily="34" charset="0"/>
                        <a:buNone/>
                      </a:pPr>
                      <a:endParaRPr lang="en-US" sz="1400" b="1" dirty="0"/>
                    </a:p>
                  </a:txBody>
                  <a:tcPr marL="0" marR="0" marT="0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Font typeface="Arial" pitchFamily="34" charset="0"/>
                        <a:buNone/>
                      </a:pPr>
                      <a:endParaRPr lang="en-US" sz="1400" b="1" dirty="0"/>
                    </a:p>
                  </a:txBody>
                  <a:tcPr marL="0" marR="0" marT="0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Font typeface="Arial" pitchFamily="34" charset="0"/>
                        <a:buNone/>
                      </a:pPr>
                      <a:endParaRPr lang="en-US" sz="1400" b="1" dirty="0"/>
                    </a:p>
                  </a:txBody>
                  <a:tcPr marL="0" marR="0" marT="0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Font typeface="Arial" pitchFamily="34" charset="0"/>
                        <a:buNone/>
                      </a:pPr>
                      <a:endParaRPr lang="en-US" sz="1400" b="1" dirty="0"/>
                    </a:p>
                  </a:txBody>
                  <a:tcPr marL="0" marR="0" marT="0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Font typeface="Arial" pitchFamily="34" charset="0"/>
                        <a:buNone/>
                      </a:pPr>
                      <a:endParaRPr lang="en-US" sz="1400" b="1" dirty="0"/>
                    </a:p>
                  </a:txBody>
                  <a:tcPr marL="0" marR="0" marT="0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Font typeface="Arial" pitchFamily="34" charset="0"/>
                        <a:buNone/>
                      </a:pPr>
                      <a:endParaRPr lang="en-US" sz="1400" b="1" dirty="0"/>
                    </a:p>
                  </a:txBody>
                  <a:tcPr marL="0" marR="0" marT="0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Font typeface="Arial" pitchFamily="34" charset="0"/>
                        <a:buNone/>
                      </a:pPr>
                      <a:endParaRPr lang="en-US" sz="1400" b="1" dirty="0"/>
                    </a:p>
                  </a:txBody>
                  <a:tcPr marL="0" marR="0" marT="0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Font typeface="Arial" pitchFamily="34" charset="0"/>
                        <a:buNone/>
                      </a:pPr>
                      <a:endParaRPr lang="en-US" sz="1400" b="1" dirty="0"/>
                    </a:p>
                  </a:txBody>
                  <a:tcPr marL="0" marR="0" marT="0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Font typeface="Arial" pitchFamily="34" charset="0"/>
                        <a:buNone/>
                      </a:pPr>
                      <a:endParaRPr lang="en-US" sz="1400" b="1" dirty="0"/>
                    </a:p>
                  </a:txBody>
                  <a:tcPr marL="0" marR="0" marT="0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Font typeface="Arial" pitchFamily="34" charset="0"/>
                        <a:buNone/>
                      </a:pPr>
                      <a:endParaRPr lang="en-US" sz="1400" b="1" dirty="0"/>
                    </a:p>
                  </a:txBody>
                  <a:tcPr marL="0" marR="0" marT="0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Font typeface="Arial" pitchFamily="34" charset="0"/>
                        <a:buNone/>
                      </a:pPr>
                      <a:endParaRPr lang="en-US" sz="1400" b="1" dirty="0"/>
                    </a:p>
                  </a:txBody>
                  <a:tcPr marL="0" marR="0" marT="0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Font typeface="Arial" pitchFamily="34" charset="0"/>
                        <a:buNone/>
                      </a:pPr>
                      <a:endParaRPr lang="en-US" sz="1400" b="1" dirty="0"/>
                    </a:p>
                  </a:txBody>
                  <a:tcPr marL="0" marR="0" marT="0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Font typeface="Arial" pitchFamily="34" charset="0"/>
                        <a:buNone/>
                      </a:pPr>
                      <a:endParaRPr lang="en-US" sz="1400" b="1" dirty="0"/>
                    </a:p>
                  </a:txBody>
                  <a:tcPr marL="0" marR="0" marT="0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Font typeface="Arial" pitchFamily="34" charset="0"/>
                        <a:buNone/>
                      </a:pPr>
                      <a:endParaRPr lang="en-US" sz="1400" b="1" dirty="0"/>
                    </a:p>
                  </a:txBody>
                  <a:tcPr marL="0" marR="0" marT="0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Font typeface="Arial" pitchFamily="34" charset="0"/>
                        <a:buNone/>
                      </a:pPr>
                      <a:endParaRPr lang="en-US" sz="1400" b="1" dirty="0"/>
                    </a:p>
                  </a:txBody>
                  <a:tcPr marL="0" marR="0" marT="0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Font typeface="Arial" pitchFamily="34" charset="0"/>
                        <a:buNone/>
                      </a:pPr>
                      <a:endParaRPr lang="en-US" sz="1400" b="1" dirty="0"/>
                    </a:p>
                  </a:txBody>
                  <a:tcPr marL="0" marR="0" marT="0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8" name="Up-Down Arrow 7"/>
          <p:cNvSpPr/>
          <p:nvPr/>
        </p:nvSpPr>
        <p:spPr>
          <a:xfrm>
            <a:off x="76200" y="1791361"/>
            <a:ext cx="381000" cy="4495800"/>
          </a:xfrm>
          <a:prstGeom prst="upDownArrow">
            <a:avLst>
              <a:gd name="adj1" fmla="val 17714"/>
              <a:gd name="adj2" fmla="val 28212"/>
            </a:avLst>
          </a:prstGeom>
          <a:gradFill>
            <a:gsLst>
              <a:gs pos="100000">
                <a:schemeClr val="bg1">
                  <a:lumMod val="85000"/>
                </a:schemeClr>
              </a:gs>
              <a:gs pos="0">
                <a:schemeClr val="tx1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 rot="16200000">
            <a:off x="-475535" y="2285993"/>
            <a:ext cx="169862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High Engagement</a:t>
            </a:r>
            <a:endParaRPr lang="en-US" sz="900" dirty="0">
              <a:solidFill>
                <a:schemeClr val="tx1">
                  <a:lumMod val="65000"/>
                  <a:lumOff val="3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 rot="16200000">
            <a:off x="-463934" y="5565460"/>
            <a:ext cx="169862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Low Engagement</a:t>
            </a:r>
            <a:endParaRPr lang="en-US" sz="900" dirty="0">
              <a:solidFill>
                <a:schemeClr val="tx1">
                  <a:lumMod val="65000"/>
                  <a:lumOff val="3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58000" y="6481000"/>
            <a:ext cx="2133600" cy="365125"/>
          </a:xfrm>
        </p:spPr>
        <p:txBody>
          <a:bodyPr/>
          <a:lstStyle/>
          <a:p>
            <a:fld id="{43FC438C-2128-4168-B68F-D64764C6A344}" type="slidenum">
              <a:rPr lang="en-US" b="1" smtClean="0">
                <a:solidFill>
                  <a:schemeClr val="tx1"/>
                </a:solidFill>
              </a:rPr>
              <a:t>4</a:t>
            </a:fld>
            <a:endParaRPr lang="en-US" b="1" dirty="0">
              <a:solidFill>
                <a:schemeClr val="tx1"/>
              </a:solidFill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239382" y="76200"/>
            <a:ext cx="8828418" cy="511175"/>
            <a:chOff x="239382" y="76200"/>
            <a:chExt cx="8828418" cy="511175"/>
          </a:xfrm>
        </p:grpSpPr>
        <p:sp>
          <p:nvSpPr>
            <p:cNvPr id="11" name="Rectangle 2"/>
            <p:cNvSpPr txBox="1">
              <a:spLocks noChangeArrowheads="1"/>
            </p:cNvSpPr>
            <p:nvPr>
              <p:custDataLst>
                <p:tags r:id="rId1"/>
              </p:custDataLst>
            </p:nvPr>
          </p:nvSpPr>
          <p:spPr>
            <a:xfrm>
              <a:off x="457200" y="152400"/>
              <a:ext cx="8305800" cy="434975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rmAutofit/>
            </a:bodyPr>
            <a:lstStyle/>
            <a:p>
              <a:pPr marL="0" marR="0" lvl="0" indent="0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b="1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itchFamily="34" charset="0"/>
                  <a:ea typeface="+mj-ea"/>
                  <a:cs typeface="Arial" pitchFamily="34" charset="0"/>
                </a:rPr>
                <a:t>Stakeholder Engagement </a:t>
              </a:r>
              <a:r>
                <a:rPr kumimoji="0" lang="en-US" b="1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itchFamily="34" charset="0"/>
                  <a:ea typeface="+mj-ea"/>
                  <a:cs typeface="Arial" pitchFamily="34" charset="0"/>
                </a:rPr>
                <a:t>Strategies</a:t>
              </a:r>
              <a:endParaRPr kumimoji="0" lang="en-US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endParaRPr>
            </a:p>
          </p:txBody>
        </p:sp>
        <p:sp>
          <p:nvSpPr>
            <p:cNvPr id="12" name="Oval 11"/>
            <p:cNvSpPr/>
            <p:nvPr/>
          </p:nvSpPr>
          <p:spPr>
            <a:xfrm>
              <a:off x="239382" y="255587"/>
              <a:ext cx="228600" cy="22860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b="1" dirty="0" smtClean="0">
                  <a:latin typeface="Arial" pitchFamily="34" charset="0"/>
                  <a:cs typeface="Arial" pitchFamily="34" charset="0"/>
                </a:rPr>
                <a:t>4</a:t>
              </a:r>
              <a:endParaRPr lang="en-US" sz="1200" b="1" dirty="0"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15" name="Picture 14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36662" y="76200"/>
              <a:ext cx="1227826" cy="315189"/>
            </a:xfrm>
            <a:prstGeom prst="rect">
              <a:avLst/>
            </a:prstGeom>
          </p:spPr>
        </p:pic>
        <p:sp>
          <p:nvSpPr>
            <p:cNvPr id="16" name="TextBox 15"/>
            <p:cNvSpPr txBox="1"/>
            <p:nvPr/>
          </p:nvSpPr>
          <p:spPr>
            <a:xfrm>
              <a:off x="7458384" y="332862"/>
              <a:ext cx="1609416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b="1" dirty="0" smtClean="0"/>
                <a:t>www.ChangeAccelerator.com</a:t>
              </a:r>
              <a:endParaRPr lang="en-US" sz="800" b="1" dirty="0"/>
            </a:p>
          </p:txBody>
        </p:sp>
      </p:grpSp>
    </p:spTree>
    <p:extLst>
      <p:ext uri="{BB962C8B-B14F-4D97-AF65-F5344CB8AC3E}">
        <p14:creationId xmlns:p14="http://schemas.microsoft.com/office/powerpoint/2010/main" val="1950509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079818153"/>
              </p:ext>
            </p:extLst>
          </p:nvPr>
        </p:nvGraphicFramePr>
        <p:xfrm>
          <a:off x="0" y="0"/>
          <a:ext cx="158750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43" name="think-cell Slide" r:id="rId6" imgW="270" imgH="270" progId="TCLayout.ActiveDocument.1">
                  <p:embed/>
                </p:oleObj>
              </mc:Choice>
              <mc:Fallback>
                <p:oleObj name="think-cell Slide" r:id="rId6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0" y="0"/>
                        <a:ext cx="158750" cy="1587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Slide Number Placeholder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>
          <a:xfrm>
            <a:off x="6858000" y="6481000"/>
            <a:ext cx="2133600" cy="365125"/>
          </a:xfrm>
        </p:spPr>
        <p:txBody>
          <a:bodyPr/>
          <a:lstStyle/>
          <a:p>
            <a:fld id="{43FC438C-2128-4168-B68F-D64764C6A344}" type="slidenum">
              <a:rPr lang="en-US" b="1" smtClean="0">
                <a:solidFill>
                  <a:schemeClr val="tx1"/>
                </a:solidFill>
              </a:rPr>
              <a:t>5</a:t>
            </a:fld>
            <a:endParaRPr lang="en-US" b="1" dirty="0">
              <a:solidFill>
                <a:schemeClr val="tx1"/>
              </a:solidFill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3200279"/>
              </p:ext>
            </p:extLst>
          </p:nvPr>
        </p:nvGraphicFramePr>
        <p:xfrm>
          <a:off x="228600" y="609600"/>
          <a:ext cx="8686800" cy="564622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7800"/>
                <a:gridCol w="1295400"/>
                <a:gridCol w="2209800"/>
                <a:gridCol w="1371600"/>
                <a:gridCol w="1219200"/>
                <a:gridCol w="1143000"/>
              </a:tblGrid>
              <a:tr h="30480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Stakeholder Group</a:t>
                      </a:r>
                      <a:endParaRPr lang="en-US" sz="1200" dirty="0"/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Engagement Method(s)</a:t>
                      </a:r>
                      <a:endParaRPr lang="en-US" sz="1200" dirty="0"/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Engagement Tactic(s)</a:t>
                      </a:r>
                      <a:endParaRPr lang="en-US" sz="1200" dirty="0"/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Desired</a:t>
                      </a:r>
                      <a:r>
                        <a:rPr lang="en-US" sz="1200" baseline="0" dirty="0" smtClean="0"/>
                        <a:t> Outcomes</a:t>
                      </a:r>
                      <a:endParaRPr lang="en-US" sz="1200" dirty="0"/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Responsible for Engagement</a:t>
                      </a:r>
                      <a:endParaRPr lang="en-US" sz="1200" dirty="0"/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Timing of Engagement Tactic(s)</a:t>
                      </a:r>
                      <a:endParaRPr lang="en-US" sz="1200" dirty="0"/>
                    </a:p>
                  </a:txBody>
                  <a:tcPr anchor="b"/>
                </a:tc>
              </a:tr>
              <a:tr h="379079">
                <a:tc>
                  <a:txBody>
                    <a:bodyPr/>
                    <a:lstStyle/>
                    <a:p>
                      <a:r>
                        <a:rPr lang="en-US" sz="800" dirty="0" smtClean="0"/>
                        <a:t>Marketing</a:t>
                      </a:r>
                      <a:r>
                        <a:rPr lang="en-US" sz="800" baseline="0" dirty="0" smtClean="0"/>
                        <a:t> Team - West (EXAMPLE)</a:t>
                      </a:r>
                      <a:endParaRPr lang="en-US" sz="800" dirty="0"/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800" dirty="0" smtClean="0"/>
                        <a:t>Consult &amp; Engage</a:t>
                      </a:r>
                      <a:endParaRPr lang="en-US" sz="800" dirty="0"/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800" dirty="0" smtClean="0"/>
                        <a:t>Face-to-face team meeting to communicate</a:t>
                      </a:r>
                      <a:r>
                        <a:rPr lang="en-US" sz="800" baseline="0" dirty="0" smtClean="0"/>
                        <a:t> the benefits of the new system and to walk through the deployment and risk mitigation plan.</a:t>
                      </a:r>
                      <a:endParaRPr lang="en-US" sz="800" dirty="0"/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800" dirty="0" smtClean="0"/>
                        <a:t>Decreased concern, better understanding of the benefits</a:t>
                      </a:r>
                      <a:endParaRPr lang="en-US" sz="800" dirty="0"/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800" dirty="0" smtClean="0"/>
                        <a:t>Jane Doe</a:t>
                      </a:r>
                      <a:r>
                        <a:rPr lang="en-US" sz="800" baseline="0" dirty="0" smtClean="0"/>
                        <a:t>  (Team Leader) with support from  Joe  Martin (Exec. Sponsor)</a:t>
                      </a:r>
                      <a:endParaRPr lang="en-US" sz="800" dirty="0"/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800" dirty="0" smtClean="0"/>
                        <a:t>Week of 10/29</a:t>
                      </a:r>
                      <a:endParaRPr lang="en-US" sz="800" dirty="0"/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379079"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/>
                </a:tc>
              </a:tr>
              <a:tr h="379079"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379079"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/>
                </a:tc>
              </a:tr>
              <a:tr h="379079"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379079"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/>
                </a:tc>
              </a:tr>
              <a:tr h="379079"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379079"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/>
                </a:tc>
              </a:tr>
              <a:tr h="379079"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379079"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/>
                </a:tc>
              </a:tr>
              <a:tr h="379079"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379079"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/>
                </a:tc>
              </a:tr>
              <a:tr h="379079"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grpSp>
        <p:nvGrpSpPr>
          <p:cNvPr id="9" name="Group 8"/>
          <p:cNvGrpSpPr/>
          <p:nvPr/>
        </p:nvGrpSpPr>
        <p:grpSpPr>
          <a:xfrm>
            <a:off x="239382" y="76200"/>
            <a:ext cx="8828418" cy="511175"/>
            <a:chOff x="239382" y="76200"/>
            <a:chExt cx="8828418" cy="511175"/>
          </a:xfrm>
        </p:grpSpPr>
        <p:sp>
          <p:nvSpPr>
            <p:cNvPr id="5" name="Rectangle 2"/>
            <p:cNvSpPr txBox="1">
              <a:spLocks noChangeArrowheads="1"/>
            </p:cNvSpPr>
            <p:nvPr>
              <p:custDataLst>
                <p:tags r:id="rId4"/>
              </p:custDataLst>
            </p:nvPr>
          </p:nvSpPr>
          <p:spPr>
            <a:xfrm>
              <a:off x="457200" y="152400"/>
              <a:ext cx="8305800" cy="434975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rmAutofit/>
            </a:bodyPr>
            <a:lstStyle/>
            <a:p>
              <a:pPr marL="0" marR="0" lvl="0" indent="0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b="1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itchFamily="34" charset="0"/>
                  <a:ea typeface="+mj-ea"/>
                  <a:cs typeface="Arial" pitchFamily="34" charset="0"/>
                </a:rPr>
                <a:t>Tactical Stakeholder Engagement Plan</a:t>
              </a:r>
              <a:endParaRPr kumimoji="0" lang="en-US" sz="1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endParaRPr>
            </a:p>
          </p:txBody>
        </p:sp>
        <p:sp>
          <p:nvSpPr>
            <p:cNvPr id="11" name="Oval 10"/>
            <p:cNvSpPr/>
            <p:nvPr/>
          </p:nvSpPr>
          <p:spPr>
            <a:xfrm>
              <a:off x="239382" y="255587"/>
              <a:ext cx="228600" cy="22860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b="1" dirty="0" smtClean="0">
                  <a:latin typeface="Arial" pitchFamily="34" charset="0"/>
                  <a:cs typeface="Arial" pitchFamily="34" charset="0"/>
                </a:rPr>
                <a:t>5</a:t>
              </a:r>
              <a:endParaRPr lang="en-US" sz="1200" b="1" dirty="0"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36662" y="76200"/>
              <a:ext cx="1227826" cy="315189"/>
            </a:xfrm>
            <a:prstGeom prst="rect">
              <a:avLst/>
            </a:prstGeom>
          </p:spPr>
        </p:pic>
        <p:sp>
          <p:nvSpPr>
            <p:cNvPr id="15" name="TextBox 14"/>
            <p:cNvSpPr txBox="1"/>
            <p:nvPr/>
          </p:nvSpPr>
          <p:spPr>
            <a:xfrm>
              <a:off x="7458384" y="332862"/>
              <a:ext cx="1609416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b="1" dirty="0" smtClean="0"/>
                <a:t>www.ChangeAccelerator.com</a:t>
              </a:r>
              <a:endParaRPr lang="en-US" sz="800" b="1" dirty="0"/>
            </a:p>
          </p:txBody>
        </p:sp>
      </p:grpSp>
    </p:spTree>
    <p:extLst>
      <p:ext uri="{BB962C8B-B14F-4D97-AF65-F5344CB8AC3E}">
        <p14:creationId xmlns:p14="http://schemas.microsoft.com/office/powerpoint/2010/main" val="2008921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3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jN_RTy1H7EWRxVRzh9C3QQ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j2_awgt7hESa_hJtTMghGg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v8Xm3XXCJ0.EZECkTzlf7A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nsH0HBLLpEamXxGkyBQjjQ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bXppgBegGkG7uSEs8qLEgA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RdwSzzQxq0G.GXRLPy2_8A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DdaKKH16_Uu1LsPz_7ROnA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742gTqxpUSyxEt2AhcRXQ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kkzEand8NEm5Qfy0wjVdSg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jLCBbcIhLUm1Tb82CHwawQ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cS.ZawiHvkqRk7V3jf0gIQ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RHkVjMPtQ0an6Ulm3yzDFQ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TChCZAPX8kaQsKubnyn.uw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tB237hFyV0uU4JKYRcNp2w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1jRz0rVXLEC6B3N6DVPRwQ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RHkVjMPtQ0an6Ulm3yzDFQ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ZF.iOtltJEGvyWl_G7e3Gw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ZF.iOtltJEGvyWl_G7e3Gw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gqlfCYApDECXRG4kXZzHXQ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b10GkR5Rek2VL5qeYCl8ig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ICi7qVjBK0.jQ6aQ_K_q8Q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BropU8Vl6UO3H8DgzYCZcw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AioA0fgTmk6EWf_Z69oOAg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gqlfCYApDECXRG4kXZzHXQ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J.yfS4Y9AUeW2WGXTgBjmQ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aWdIsgvGUuIZsz2sL5_jw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C8LBR8hnFkKbh3eveDAuug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2773</TotalTime>
  <Words>450</Words>
  <Application>Microsoft Office PowerPoint</Application>
  <PresentationFormat>On-screen Show (4:3)</PresentationFormat>
  <Paragraphs>98</Paragraphs>
  <Slides>5</Slides>
  <Notes>3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7" baseType="lpstr">
      <vt:lpstr>Office Theme</vt:lpstr>
      <vt:lpstr>think-cell Slide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jjacoby</dc:creator>
  <cp:lastModifiedBy>Jesse</cp:lastModifiedBy>
  <cp:revision>160</cp:revision>
  <cp:lastPrinted>2012-04-18T15:45:12Z</cp:lastPrinted>
  <dcterms:created xsi:type="dcterms:W3CDTF">2011-05-02T20:38:50Z</dcterms:created>
  <dcterms:modified xsi:type="dcterms:W3CDTF">2014-11-18T15:48:30Z</dcterms:modified>
</cp:coreProperties>
</file>